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5"/>
  </p:sldMasterIdLst>
  <p:notesMasterIdLst>
    <p:notesMasterId r:id="rId35"/>
  </p:notesMasterIdLst>
  <p:handoutMasterIdLst>
    <p:handoutMasterId r:id="rId36"/>
  </p:handoutMasterIdLst>
  <p:sldIdLst>
    <p:sldId id="506" r:id="rId6"/>
    <p:sldId id="482" r:id="rId7"/>
    <p:sldId id="280" r:id="rId8"/>
    <p:sldId id="328" r:id="rId9"/>
    <p:sldId id="348" r:id="rId10"/>
    <p:sldId id="336" r:id="rId11"/>
    <p:sldId id="496" r:id="rId12"/>
    <p:sldId id="497" r:id="rId13"/>
    <p:sldId id="498" r:id="rId14"/>
    <p:sldId id="495" r:id="rId15"/>
    <p:sldId id="487" r:id="rId16"/>
    <p:sldId id="491" r:id="rId17"/>
    <p:sldId id="492" r:id="rId18"/>
    <p:sldId id="493" r:id="rId19"/>
    <p:sldId id="494" r:id="rId20"/>
    <p:sldId id="485" r:id="rId21"/>
    <p:sldId id="488" r:id="rId22"/>
    <p:sldId id="486" r:id="rId23"/>
    <p:sldId id="499" r:id="rId24"/>
    <p:sldId id="500" r:id="rId25"/>
    <p:sldId id="505" r:id="rId26"/>
    <p:sldId id="502" r:id="rId27"/>
    <p:sldId id="320" r:id="rId28"/>
    <p:sldId id="480" r:id="rId29"/>
    <p:sldId id="301" r:id="rId30"/>
    <p:sldId id="302" r:id="rId31"/>
    <p:sldId id="370" r:id="rId32"/>
    <p:sldId id="472" r:id="rId33"/>
    <p:sldId id="471"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rformer template" id="{E2577D6E-D496-41ED-88CD-1B0CD2E4B378}">
          <p14:sldIdLst>
            <p14:sldId id="506"/>
            <p14:sldId id="482"/>
            <p14:sldId id="280"/>
            <p14:sldId id="328"/>
            <p14:sldId id="348"/>
            <p14:sldId id="336"/>
            <p14:sldId id="496"/>
            <p14:sldId id="497"/>
            <p14:sldId id="498"/>
            <p14:sldId id="495"/>
            <p14:sldId id="487"/>
            <p14:sldId id="491"/>
            <p14:sldId id="492"/>
            <p14:sldId id="493"/>
            <p14:sldId id="494"/>
            <p14:sldId id="485"/>
            <p14:sldId id="488"/>
            <p14:sldId id="486"/>
            <p14:sldId id="499"/>
            <p14:sldId id="500"/>
            <p14:sldId id="505"/>
            <p14:sldId id="502"/>
            <p14:sldId id="320"/>
            <p14:sldId id="480"/>
            <p14:sldId id="301"/>
            <p14:sldId id="302"/>
            <p14:sldId id="370"/>
            <p14:sldId id="472"/>
            <p14:sldId id="471"/>
          </p14:sldIdLst>
        </p14:section>
      </p14:sectionLst>
    </p:ext>
    <p:ext uri="{EFAFB233-063F-42B5-8137-9DF3F51BA10A}">
      <p15:sldGuideLst xmlns:p15="http://schemas.microsoft.com/office/powerpoint/2012/main">
        <p15:guide id="1" orient="horz" pos="2162"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BECC2-154C-33BE-6BA3-A674478780C8}" v="291" dt="2023-10-31T20:07:16.503"/>
    <p1510:client id="{EDCD9D75-C1E8-46A3-A829-8AA8C84A5320}" v="33" dt="2023-10-31T18:09:32.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3" autoAdjust="0"/>
    <p:restoredTop sz="87793" autoAdjust="0"/>
  </p:normalViewPr>
  <p:slideViewPr>
    <p:cSldViewPr snapToGrid="0" showGuides="1">
      <p:cViewPr varScale="1">
        <p:scale>
          <a:sx n="90" d="100"/>
          <a:sy n="90" d="100"/>
        </p:scale>
        <p:origin x="828" y="96"/>
      </p:cViewPr>
      <p:guideLst>
        <p:guide orient="horz" pos="2162"/>
        <p:guide pos="38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3" d="100"/>
          <a:sy n="83" d="100"/>
        </p:scale>
        <p:origin x="389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9103D-CF95-474A-9A39-0BFB14E3D820}" type="doc">
      <dgm:prSet loTypeId="urn:microsoft.com/office/officeart/2005/8/layout/hProcess9" loCatId="process" qsTypeId="urn:microsoft.com/office/officeart/2005/8/quickstyle/simple2" qsCatId="simple" csTypeId="urn:microsoft.com/office/officeart/2005/8/colors/accent1_4" csCatId="accent1" phldr="1"/>
      <dgm:spPr/>
      <dgm:t>
        <a:bodyPr/>
        <a:lstStyle/>
        <a:p>
          <a:endParaRPr lang="en-US"/>
        </a:p>
      </dgm:t>
    </dgm:pt>
    <dgm:pt modelId="{E2802370-45DD-490C-B808-2FF87DE36681}">
      <dgm:prSet phldrT="[Text]"/>
      <dgm:spPr/>
      <dgm:t>
        <a:bodyPr/>
        <a:lstStyle/>
        <a:p>
          <a:r>
            <a:rPr lang="en-US" b="1" dirty="0"/>
            <a:t>Patient Demo </a:t>
          </a:r>
        </a:p>
      </dgm:t>
    </dgm:pt>
    <dgm:pt modelId="{7EF3418E-10CA-4FE4-B5DA-0BD40734AB05}" type="parTrans" cxnId="{F1DE1B58-0E21-4E05-953C-811D274854DD}">
      <dgm:prSet/>
      <dgm:spPr/>
      <dgm:t>
        <a:bodyPr/>
        <a:lstStyle/>
        <a:p>
          <a:endParaRPr lang="en-US"/>
        </a:p>
      </dgm:t>
    </dgm:pt>
    <dgm:pt modelId="{F0607DDE-33E1-454D-B419-6B01767D3A82}" type="sibTrans" cxnId="{F1DE1B58-0E21-4E05-953C-811D274854DD}">
      <dgm:prSet/>
      <dgm:spPr/>
      <dgm:t>
        <a:bodyPr/>
        <a:lstStyle/>
        <a:p>
          <a:endParaRPr lang="en-US"/>
        </a:p>
      </dgm:t>
    </dgm:pt>
    <dgm:pt modelId="{8A0A53AE-6B51-44EA-9317-D49B307D2968}">
      <dgm:prSet phldrT="[Text]"/>
      <dgm:spPr/>
      <dgm:t>
        <a:bodyPr/>
        <a:lstStyle/>
        <a:p>
          <a:r>
            <a:rPr lang="en-US" dirty="0"/>
            <a:t>Age</a:t>
          </a:r>
        </a:p>
      </dgm:t>
    </dgm:pt>
    <dgm:pt modelId="{629F8D1F-6892-431C-A217-B65849C0DD82}" type="parTrans" cxnId="{C8E26BD9-F6D0-4698-8A9B-A79D9D1DC4BA}">
      <dgm:prSet/>
      <dgm:spPr/>
      <dgm:t>
        <a:bodyPr/>
        <a:lstStyle/>
        <a:p>
          <a:endParaRPr lang="en-US"/>
        </a:p>
      </dgm:t>
    </dgm:pt>
    <dgm:pt modelId="{A32AF8C5-2DA9-42D2-8E11-582ACD0561E3}" type="sibTrans" cxnId="{C8E26BD9-F6D0-4698-8A9B-A79D9D1DC4BA}">
      <dgm:prSet/>
      <dgm:spPr/>
      <dgm:t>
        <a:bodyPr/>
        <a:lstStyle/>
        <a:p>
          <a:endParaRPr lang="en-US"/>
        </a:p>
      </dgm:t>
    </dgm:pt>
    <dgm:pt modelId="{89003000-E1FF-46A6-A680-8FB531415359}">
      <dgm:prSet phldrT="[Text]"/>
      <dgm:spPr/>
      <dgm:t>
        <a:bodyPr/>
        <a:lstStyle/>
        <a:p>
          <a:r>
            <a:rPr lang="en-US" b="1" dirty="0"/>
            <a:t>Field Treatment</a:t>
          </a:r>
        </a:p>
      </dgm:t>
    </dgm:pt>
    <dgm:pt modelId="{1BCBDA3C-E98A-4035-988C-11BEE54044AD}" type="parTrans" cxnId="{67E3ED43-8EFA-4BB2-A10D-6022AA1AC460}">
      <dgm:prSet/>
      <dgm:spPr/>
      <dgm:t>
        <a:bodyPr/>
        <a:lstStyle/>
        <a:p>
          <a:endParaRPr lang="en-US"/>
        </a:p>
      </dgm:t>
    </dgm:pt>
    <dgm:pt modelId="{21CC152F-87B8-448B-859A-A7EEF037E79A}" type="sibTrans" cxnId="{67E3ED43-8EFA-4BB2-A10D-6022AA1AC460}">
      <dgm:prSet/>
      <dgm:spPr/>
      <dgm:t>
        <a:bodyPr/>
        <a:lstStyle/>
        <a:p>
          <a:endParaRPr lang="en-US"/>
        </a:p>
      </dgm:t>
    </dgm:pt>
    <dgm:pt modelId="{1DBE50FE-9B51-44EE-8637-FCFCDB182D08}">
      <dgm:prSet phldrT="[Text]"/>
      <dgm:spPr/>
      <dgm:t>
        <a:bodyPr/>
        <a:lstStyle/>
        <a:p>
          <a:r>
            <a:rPr lang="en-US" dirty="0"/>
            <a:t>Intubation</a:t>
          </a:r>
        </a:p>
      </dgm:t>
    </dgm:pt>
    <dgm:pt modelId="{770045C7-21B9-41DF-8A58-940503EAAE3C}" type="parTrans" cxnId="{A026F09C-B81C-4DE5-B725-147FDD654230}">
      <dgm:prSet/>
      <dgm:spPr/>
      <dgm:t>
        <a:bodyPr/>
        <a:lstStyle/>
        <a:p>
          <a:endParaRPr lang="en-US"/>
        </a:p>
      </dgm:t>
    </dgm:pt>
    <dgm:pt modelId="{6A286EFD-68C6-4CB7-AFFD-805FE4E5269B}" type="sibTrans" cxnId="{A026F09C-B81C-4DE5-B725-147FDD654230}">
      <dgm:prSet/>
      <dgm:spPr/>
      <dgm:t>
        <a:bodyPr/>
        <a:lstStyle/>
        <a:p>
          <a:endParaRPr lang="en-US"/>
        </a:p>
      </dgm:t>
    </dgm:pt>
    <dgm:pt modelId="{19A69381-7D12-441E-8725-DCDF642F70F6}">
      <dgm:prSet phldrT="[Text]"/>
      <dgm:spPr/>
      <dgm:t>
        <a:bodyPr/>
        <a:lstStyle/>
        <a:p>
          <a:r>
            <a:rPr lang="en-US" b="1" dirty="0"/>
            <a:t>Field Assessment</a:t>
          </a:r>
        </a:p>
      </dgm:t>
    </dgm:pt>
    <dgm:pt modelId="{2D97B2E9-3B77-470A-AAD4-9CADB9A6D63D}" type="parTrans" cxnId="{519876C4-3FD2-4F32-8A3D-6BA8A02CD751}">
      <dgm:prSet/>
      <dgm:spPr/>
      <dgm:t>
        <a:bodyPr/>
        <a:lstStyle/>
        <a:p>
          <a:endParaRPr lang="en-US"/>
        </a:p>
      </dgm:t>
    </dgm:pt>
    <dgm:pt modelId="{6AEC9521-2488-4E07-A43D-8C3BC002DEF2}" type="sibTrans" cxnId="{519876C4-3FD2-4F32-8A3D-6BA8A02CD751}">
      <dgm:prSet/>
      <dgm:spPr/>
      <dgm:t>
        <a:bodyPr/>
        <a:lstStyle/>
        <a:p>
          <a:endParaRPr lang="en-US"/>
        </a:p>
      </dgm:t>
    </dgm:pt>
    <dgm:pt modelId="{9249CB34-D7B8-4EB2-BD83-3639D70CB40F}">
      <dgm:prSet phldrT="[Text]"/>
      <dgm:spPr/>
      <dgm:t>
        <a:bodyPr/>
        <a:lstStyle/>
        <a:p>
          <a:r>
            <a:rPr lang="en-US" dirty="0"/>
            <a:t>VS: (HR, BP, RR, SpO2)</a:t>
          </a:r>
        </a:p>
      </dgm:t>
    </dgm:pt>
    <dgm:pt modelId="{C24F7DD3-7EFE-4FBD-97C2-46DB2B57824B}" type="parTrans" cxnId="{7AB36C06-244C-44CA-8A0D-F82BF47487AB}">
      <dgm:prSet/>
      <dgm:spPr/>
      <dgm:t>
        <a:bodyPr/>
        <a:lstStyle/>
        <a:p>
          <a:endParaRPr lang="en-US"/>
        </a:p>
      </dgm:t>
    </dgm:pt>
    <dgm:pt modelId="{E2B01076-054C-469D-BEF3-33B437DA9A9F}" type="sibTrans" cxnId="{7AB36C06-244C-44CA-8A0D-F82BF47487AB}">
      <dgm:prSet/>
      <dgm:spPr/>
      <dgm:t>
        <a:bodyPr/>
        <a:lstStyle/>
        <a:p>
          <a:endParaRPr lang="en-US"/>
        </a:p>
      </dgm:t>
    </dgm:pt>
    <dgm:pt modelId="{7745D549-D71B-478D-8BE4-95685B629CF9}">
      <dgm:prSet phldrT="[Text]"/>
      <dgm:spPr/>
      <dgm:t>
        <a:bodyPr/>
        <a:lstStyle/>
        <a:p>
          <a:r>
            <a:rPr lang="en-US" dirty="0"/>
            <a:t>Gender</a:t>
          </a:r>
        </a:p>
      </dgm:t>
    </dgm:pt>
    <dgm:pt modelId="{0C5D59D8-85DF-4DEF-A943-8DCB88206AB3}" type="parTrans" cxnId="{A401BDD5-4DAA-44B5-84E1-49320A3C51F5}">
      <dgm:prSet/>
      <dgm:spPr/>
      <dgm:t>
        <a:bodyPr/>
        <a:lstStyle/>
        <a:p>
          <a:endParaRPr lang="en-US"/>
        </a:p>
      </dgm:t>
    </dgm:pt>
    <dgm:pt modelId="{80F345F0-4783-42EE-8665-0B493CA16A3F}" type="sibTrans" cxnId="{A401BDD5-4DAA-44B5-84E1-49320A3C51F5}">
      <dgm:prSet/>
      <dgm:spPr/>
      <dgm:t>
        <a:bodyPr/>
        <a:lstStyle/>
        <a:p>
          <a:endParaRPr lang="en-US"/>
        </a:p>
      </dgm:t>
    </dgm:pt>
    <dgm:pt modelId="{D1E0DE86-83F1-46B6-9B91-C3033E183A55}">
      <dgm:prSet phldrT="[Text]"/>
      <dgm:spPr/>
      <dgm:t>
        <a:bodyPr/>
        <a:lstStyle/>
        <a:p>
          <a:r>
            <a:rPr lang="en-US" dirty="0"/>
            <a:t>Height</a:t>
          </a:r>
        </a:p>
      </dgm:t>
    </dgm:pt>
    <dgm:pt modelId="{1BFD7581-DAF5-4040-823A-F6C9148FA0DC}" type="parTrans" cxnId="{28A0B5CC-B5D0-41B4-9F7C-69EE49D35A52}">
      <dgm:prSet/>
      <dgm:spPr/>
      <dgm:t>
        <a:bodyPr/>
        <a:lstStyle/>
        <a:p>
          <a:endParaRPr lang="en-US"/>
        </a:p>
      </dgm:t>
    </dgm:pt>
    <dgm:pt modelId="{701C5007-2F70-45EB-8D1F-02E5596BA63A}" type="sibTrans" cxnId="{28A0B5CC-B5D0-41B4-9F7C-69EE49D35A52}">
      <dgm:prSet/>
      <dgm:spPr/>
      <dgm:t>
        <a:bodyPr/>
        <a:lstStyle/>
        <a:p>
          <a:endParaRPr lang="en-US"/>
        </a:p>
      </dgm:t>
    </dgm:pt>
    <dgm:pt modelId="{F6863666-C946-48D5-96C5-DF876DEEB407}">
      <dgm:prSet phldrT="[Text]"/>
      <dgm:spPr/>
      <dgm:t>
        <a:bodyPr/>
        <a:lstStyle/>
        <a:p>
          <a:r>
            <a:rPr lang="en-US" dirty="0"/>
            <a:t>Weight</a:t>
          </a:r>
        </a:p>
      </dgm:t>
    </dgm:pt>
    <dgm:pt modelId="{3059CA57-3002-4F62-A4EF-C6E92E882407}" type="parTrans" cxnId="{0A5807BB-15B0-4D25-8D20-0DF33E412619}">
      <dgm:prSet/>
      <dgm:spPr/>
      <dgm:t>
        <a:bodyPr/>
        <a:lstStyle/>
        <a:p>
          <a:endParaRPr lang="en-US"/>
        </a:p>
      </dgm:t>
    </dgm:pt>
    <dgm:pt modelId="{36DDBC13-0174-4F25-BD40-07F64494B279}" type="sibTrans" cxnId="{0A5807BB-15B0-4D25-8D20-0DF33E412619}">
      <dgm:prSet/>
      <dgm:spPr/>
      <dgm:t>
        <a:bodyPr/>
        <a:lstStyle/>
        <a:p>
          <a:endParaRPr lang="en-US"/>
        </a:p>
      </dgm:t>
    </dgm:pt>
    <dgm:pt modelId="{96C80C09-12D8-48FD-BCF1-2FCF71E333B7}">
      <dgm:prSet phldrT="[Text]"/>
      <dgm:spPr/>
      <dgm:t>
        <a:bodyPr/>
        <a:lstStyle/>
        <a:p>
          <a:r>
            <a:rPr lang="en-US" dirty="0"/>
            <a:t>ISS</a:t>
          </a:r>
        </a:p>
      </dgm:t>
    </dgm:pt>
    <dgm:pt modelId="{00A8FA17-425E-41D0-B210-CC066951776C}" type="parTrans" cxnId="{FDCAA288-E957-41F1-B3CB-EA01505F681B}">
      <dgm:prSet/>
      <dgm:spPr/>
      <dgm:t>
        <a:bodyPr/>
        <a:lstStyle/>
        <a:p>
          <a:endParaRPr lang="en-US"/>
        </a:p>
      </dgm:t>
    </dgm:pt>
    <dgm:pt modelId="{BD4A7BE0-5FA9-4938-9E2F-45B95CBB46AE}" type="sibTrans" cxnId="{FDCAA288-E957-41F1-B3CB-EA01505F681B}">
      <dgm:prSet/>
      <dgm:spPr/>
      <dgm:t>
        <a:bodyPr/>
        <a:lstStyle/>
        <a:p>
          <a:endParaRPr lang="en-US"/>
        </a:p>
      </dgm:t>
    </dgm:pt>
    <dgm:pt modelId="{48C96788-73BE-4F19-8F56-808B92F5285B}">
      <dgm:prSet phldrT="[Text]"/>
      <dgm:spPr/>
      <dgm:t>
        <a:bodyPr/>
        <a:lstStyle/>
        <a:p>
          <a:r>
            <a:rPr lang="en-US" dirty="0"/>
            <a:t>AIS</a:t>
          </a:r>
        </a:p>
      </dgm:t>
    </dgm:pt>
    <dgm:pt modelId="{3D474BCA-19F7-4BAD-BA18-0957FE206AE8}" type="parTrans" cxnId="{7151981D-5377-4C5E-A7A7-3C3FED8F5122}">
      <dgm:prSet/>
      <dgm:spPr/>
      <dgm:t>
        <a:bodyPr/>
        <a:lstStyle/>
        <a:p>
          <a:endParaRPr lang="en-US"/>
        </a:p>
      </dgm:t>
    </dgm:pt>
    <dgm:pt modelId="{57E2230C-804F-4526-80EA-1D5295DD50BC}" type="sibTrans" cxnId="{7151981D-5377-4C5E-A7A7-3C3FED8F5122}">
      <dgm:prSet/>
      <dgm:spPr/>
      <dgm:t>
        <a:bodyPr/>
        <a:lstStyle/>
        <a:p>
          <a:endParaRPr lang="en-US"/>
        </a:p>
      </dgm:t>
    </dgm:pt>
    <dgm:pt modelId="{929B18E3-BC1A-45C6-8847-A83B63D0E139}">
      <dgm:prSet phldrT="[Text]"/>
      <dgm:spPr/>
      <dgm:t>
        <a:bodyPr/>
        <a:lstStyle/>
        <a:p>
          <a:r>
            <a:rPr lang="en-US" dirty="0"/>
            <a:t>Fluids</a:t>
          </a:r>
        </a:p>
      </dgm:t>
    </dgm:pt>
    <dgm:pt modelId="{2DD6E215-937F-45C0-9496-871A7D721205}" type="parTrans" cxnId="{2981AAC7-25A1-4E1E-A786-0594446ADCDF}">
      <dgm:prSet/>
      <dgm:spPr/>
      <dgm:t>
        <a:bodyPr/>
        <a:lstStyle/>
        <a:p>
          <a:endParaRPr lang="en-US"/>
        </a:p>
      </dgm:t>
    </dgm:pt>
    <dgm:pt modelId="{FC652128-7752-4BB7-8EC1-8E06BF29D813}" type="sibTrans" cxnId="{2981AAC7-25A1-4E1E-A786-0594446ADCDF}">
      <dgm:prSet/>
      <dgm:spPr/>
      <dgm:t>
        <a:bodyPr/>
        <a:lstStyle/>
        <a:p>
          <a:endParaRPr lang="en-US"/>
        </a:p>
      </dgm:t>
    </dgm:pt>
    <dgm:pt modelId="{E69C7B63-B727-4FE7-89C9-23558A322881}">
      <dgm:prSet phldrT="[Text]"/>
      <dgm:spPr/>
      <dgm:t>
        <a:bodyPr/>
        <a:lstStyle/>
        <a:p>
          <a:r>
            <a:rPr lang="en-US" dirty="0"/>
            <a:t>Etc.</a:t>
          </a:r>
        </a:p>
      </dgm:t>
    </dgm:pt>
    <dgm:pt modelId="{658061E4-66E1-42F3-9DA0-F42BFA66C7CD}" type="parTrans" cxnId="{B87DF1A8-70CA-4BAD-B3E7-96D6F72E54A3}">
      <dgm:prSet/>
      <dgm:spPr/>
      <dgm:t>
        <a:bodyPr/>
        <a:lstStyle/>
        <a:p>
          <a:endParaRPr lang="en-US"/>
        </a:p>
      </dgm:t>
    </dgm:pt>
    <dgm:pt modelId="{990AA2AA-320A-40D9-B39B-EB98702A89DE}" type="sibTrans" cxnId="{B87DF1A8-70CA-4BAD-B3E7-96D6F72E54A3}">
      <dgm:prSet/>
      <dgm:spPr/>
      <dgm:t>
        <a:bodyPr/>
        <a:lstStyle/>
        <a:p>
          <a:endParaRPr lang="en-US"/>
        </a:p>
      </dgm:t>
    </dgm:pt>
    <dgm:pt modelId="{036E3253-D1FF-47D7-8732-43350122F5E0}">
      <dgm:prSet phldrT="[Text]"/>
      <dgm:spPr/>
      <dgm:t>
        <a:bodyPr/>
        <a:lstStyle/>
        <a:p>
          <a:r>
            <a:rPr lang="en-US" dirty="0"/>
            <a:t>Injury Type</a:t>
          </a:r>
        </a:p>
      </dgm:t>
    </dgm:pt>
    <dgm:pt modelId="{7390F342-94AB-4332-979E-474E2E085251}" type="parTrans" cxnId="{AB07D5DA-9620-4A72-8E3E-4E7059C48AD4}">
      <dgm:prSet/>
      <dgm:spPr/>
      <dgm:t>
        <a:bodyPr/>
        <a:lstStyle/>
        <a:p>
          <a:endParaRPr lang="en-US"/>
        </a:p>
      </dgm:t>
    </dgm:pt>
    <dgm:pt modelId="{F45ACAF9-A464-45E0-9D44-4E7EE74FE619}" type="sibTrans" cxnId="{AB07D5DA-9620-4A72-8E3E-4E7059C48AD4}">
      <dgm:prSet/>
      <dgm:spPr/>
      <dgm:t>
        <a:bodyPr/>
        <a:lstStyle/>
        <a:p>
          <a:endParaRPr lang="en-US"/>
        </a:p>
      </dgm:t>
    </dgm:pt>
    <dgm:pt modelId="{A10F3B70-17D8-4CB5-AF8F-8498939B2319}">
      <dgm:prSet phldrT="[Text]"/>
      <dgm:spPr/>
      <dgm:t>
        <a:bodyPr/>
        <a:lstStyle/>
        <a:p>
          <a:r>
            <a:rPr lang="en-US" dirty="0"/>
            <a:t>GCS</a:t>
          </a:r>
        </a:p>
      </dgm:t>
    </dgm:pt>
    <dgm:pt modelId="{F732B4B3-2284-49A5-812D-769B25ECC693}" type="parTrans" cxnId="{0642A3D6-A3E4-4F94-BBC7-D4A8D7E860EC}">
      <dgm:prSet/>
      <dgm:spPr/>
      <dgm:t>
        <a:bodyPr/>
        <a:lstStyle/>
        <a:p>
          <a:endParaRPr lang="en-US"/>
        </a:p>
      </dgm:t>
    </dgm:pt>
    <dgm:pt modelId="{F5CD5AA5-3DEB-484E-A722-172AF68312A7}" type="sibTrans" cxnId="{0642A3D6-A3E4-4F94-BBC7-D4A8D7E860EC}">
      <dgm:prSet/>
      <dgm:spPr/>
      <dgm:t>
        <a:bodyPr/>
        <a:lstStyle/>
        <a:p>
          <a:endParaRPr lang="en-US"/>
        </a:p>
      </dgm:t>
    </dgm:pt>
    <dgm:pt modelId="{A99F494C-DE98-450F-BE5B-E435BD849E45}">
      <dgm:prSet phldrT="[Text]"/>
      <dgm:spPr/>
      <dgm:t>
        <a:bodyPr/>
        <a:lstStyle/>
        <a:p>
          <a:r>
            <a:rPr lang="en-US" b="1" dirty="0"/>
            <a:t>In STC Labs </a:t>
          </a:r>
        </a:p>
      </dgm:t>
    </dgm:pt>
    <dgm:pt modelId="{EAB5B86A-976D-4A23-ADA5-919A73FF4629}" type="parTrans" cxnId="{39C37FCF-9B74-482E-8856-75C97FB56B53}">
      <dgm:prSet/>
      <dgm:spPr/>
      <dgm:t>
        <a:bodyPr/>
        <a:lstStyle/>
        <a:p>
          <a:endParaRPr lang="en-US"/>
        </a:p>
      </dgm:t>
    </dgm:pt>
    <dgm:pt modelId="{9E8CF31F-6245-4D4E-9A30-04AA6388FF47}" type="sibTrans" cxnId="{39C37FCF-9B74-482E-8856-75C97FB56B53}">
      <dgm:prSet/>
      <dgm:spPr/>
      <dgm:t>
        <a:bodyPr/>
        <a:lstStyle/>
        <a:p>
          <a:endParaRPr lang="en-US"/>
        </a:p>
      </dgm:t>
    </dgm:pt>
    <dgm:pt modelId="{7FC07B3C-711D-4755-A1AE-2D52E900EACF}">
      <dgm:prSet phldrT="[Text]"/>
      <dgm:spPr/>
      <dgm:t>
        <a:bodyPr/>
        <a:lstStyle/>
        <a:p>
          <a:r>
            <a:rPr lang="en-US" dirty="0"/>
            <a:t>ABG</a:t>
          </a:r>
        </a:p>
      </dgm:t>
    </dgm:pt>
    <dgm:pt modelId="{DA9395C3-6D97-42B0-8265-215E00D6CEEE}" type="parTrans" cxnId="{0B863297-597D-460B-BA10-9D1183F909CC}">
      <dgm:prSet/>
      <dgm:spPr/>
      <dgm:t>
        <a:bodyPr/>
        <a:lstStyle/>
        <a:p>
          <a:endParaRPr lang="en-US"/>
        </a:p>
      </dgm:t>
    </dgm:pt>
    <dgm:pt modelId="{31AB1DB7-1821-41FF-BE32-537DEB90355E}" type="sibTrans" cxnId="{0B863297-597D-460B-BA10-9D1183F909CC}">
      <dgm:prSet/>
      <dgm:spPr/>
      <dgm:t>
        <a:bodyPr/>
        <a:lstStyle/>
        <a:p>
          <a:endParaRPr lang="en-US"/>
        </a:p>
      </dgm:t>
    </dgm:pt>
    <dgm:pt modelId="{D6E2ED07-F700-4CEE-BD7B-E4CEE63A93C8}">
      <dgm:prSet phldrT="[Text]"/>
      <dgm:spPr/>
      <dgm:t>
        <a:bodyPr/>
        <a:lstStyle/>
        <a:p>
          <a:r>
            <a:rPr lang="en-US" dirty="0"/>
            <a:t>UA/UDS</a:t>
          </a:r>
        </a:p>
      </dgm:t>
    </dgm:pt>
    <dgm:pt modelId="{02E5378E-48B0-4347-BE03-DC164C4E76AC}" type="parTrans" cxnId="{88AB3237-AFD4-4B83-830E-D7FE98421367}">
      <dgm:prSet/>
      <dgm:spPr/>
      <dgm:t>
        <a:bodyPr/>
        <a:lstStyle/>
        <a:p>
          <a:endParaRPr lang="en-US"/>
        </a:p>
      </dgm:t>
    </dgm:pt>
    <dgm:pt modelId="{E21CEB6F-76C5-4D0F-9311-FCF859A7C3DA}" type="sibTrans" cxnId="{88AB3237-AFD4-4B83-830E-D7FE98421367}">
      <dgm:prSet/>
      <dgm:spPr/>
      <dgm:t>
        <a:bodyPr/>
        <a:lstStyle/>
        <a:p>
          <a:endParaRPr lang="en-US"/>
        </a:p>
      </dgm:t>
    </dgm:pt>
    <dgm:pt modelId="{96EB121F-0C45-4CEC-86C2-42004C264621}">
      <dgm:prSet phldrT="[Text]"/>
      <dgm:spPr/>
      <dgm:t>
        <a:bodyPr/>
        <a:lstStyle/>
        <a:p>
          <a:r>
            <a:rPr lang="en-US" dirty="0"/>
            <a:t>TEG</a:t>
          </a:r>
        </a:p>
      </dgm:t>
    </dgm:pt>
    <dgm:pt modelId="{08876925-D3F6-4D9B-A9A3-30ECF07C5D92}" type="parTrans" cxnId="{4AF49ABD-221D-41CC-9A8B-E753C1D5E4DC}">
      <dgm:prSet/>
      <dgm:spPr/>
      <dgm:t>
        <a:bodyPr/>
        <a:lstStyle/>
        <a:p>
          <a:endParaRPr lang="en-US"/>
        </a:p>
      </dgm:t>
    </dgm:pt>
    <dgm:pt modelId="{00188D84-F11B-44DB-9C51-32A7DA4F1AD1}" type="sibTrans" cxnId="{4AF49ABD-221D-41CC-9A8B-E753C1D5E4DC}">
      <dgm:prSet/>
      <dgm:spPr/>
      <dgm:t>
        <a:bodyPr/>
        <a:lstStyle/>
        <a:p>
          <a:endParaRPr lang="en-US"/>
        </a:p>
      </dgm:t>
    </dgm:pt>
    <dgm:pt modelId="{BF004F03-545D-42E6-ABBC-3D3BED5B55FC}">
      <dgm:prSet phldrT="[Text]"/>
      <dgm:spPr/>
      <dgm:t>
        <a:bodyPr/>
        <a:lstStyle/>
        <a:p>
          <a:r>
            <a:rPr lang="en-US" dirty="0"/>
            <a:t>Hb</a:t>
          </a:r>
        </a:p>
      </dgm:t>
    </dgm:pt>
    <dgm:pt modelId="{54475E03-B1EF-4A0B-8739-B298F77B604F}" type="parTrans" cxnId="{1C0A2228-B005-4B3B-AE05-6F0CE2DF40EE}">
      <dgm:prSet/>
      <dgm:spPr/>
      <dgm:t>
        <a:bodyPr/>
        <a:lstStyle/>
        <a:p>
          <a:endParaRPr lang="en-US"/>
        </a:p>
      </dgm:t>
    </dgm:pt>
    <dgm:pt modelId="{7446B8BD-60FC-4666-84FC-205554883D2B}" type="sibTrans" cxnId="{1C0A2228-B005-4B3B-AE05-6F0CE2DF40EE}">
      <dgm:prSet/>
      <dgm:spPr/>
      <dgm:t>
        <a:bodyPr/>
        <a:lstStyle/>
        <a:p>
          <a:endParaRPr lang="en-US"/>
        </a:p>
      </dgm:t>
    </dgm:pt>
    <dgm:pt modelId="{DEC35E44-7EDF-4CB8-A47D-DEC66FFD2BFB}">
      <dgm:prSet phldrT="[Text]"/>
      <dgm:spPr/>
      <dgm:t>
        <a:bodyPr/>
        <a:lstStyle/>
        <a:p>
          <a:r>
            <a:rPr lang="en-US" dirty="0"/>
            <a:t>Chemistry</a:t>
          </a:r>
        </a:p>
      </dgm:t>
    </dgm:pt>
    <dgm:pt modelId="{01E47744-39E9-494B-BF4D-8434EFB482FC}" type="parTrans" cxnId="{A6F3C49F-541D-468A-8BFB-43D1D20424E8}">
      <dgm:prSet/>
      <dgm:spPr/>
      <dgm:t>
        <a:bodyPr/>
        <a:lstStyle/>
        <a:p>
          <a:endParaRPr lang="en-US"/>
        </a:p>
      </dgm:t>
    </dgm:pt>
    <dgm:pt modelId="{01EBCCAA-A554-47F6-BC61-8B9F55815D64}" type="sibTrans" cxnId="{A6F3C49F-541D-468A-8BFB-43D1D20424E8}">
      <dgm:prSet/>
      <dgm:spPr/>
      <dgm:t>
        <a:bodyPr/>
        <a:lstStyle/>
        <a:p>
          <a:endParaRPr lang="en-US"/>
        </a:p>
      </dgm:t>
    </dgm:pt>
    <dgm:pt modelId="{032EAF44-7A92-4CBC-B3F4-CDE78D43FB40}">
      <dgm:prSet phldrT="[Text]"/>
      <dgm:spPr/>
      <dgm:t>
        <a:bodyPr/>
        <a:lstStyle/>
        <a:p>
          <a:r>
            <a:rPr lang="en-US" dirty="0"/>
            <a:t>PT/INR</a:t>
          </a:r>
        </a:p>
      </dgm:t>
    </dgm:pt>
    <dgm:pt modelId="{59229BE9-A919-463B-A6EE-E7D09142D950}" type="parTrans" cxnId="{600E787D-9F99-43B1-B39C-52BD4841286D}">
      <dgm:prSet/>
      <dgm:spPr/>
      <dgm:t>
        <a:bodyPr/>
        <a:lstStyle/>
        <a:p>
          <a:endParaRPr lang="en-US"/>
        </a:p>
      </dgm:t>
    </dgm:pt>
    <dgm:pt modelId="{C9406125-8924-43A1-8BB4-0FDA802A7FE5}" type="sibTrans" cxnId="{600E787D-9F99-43B1-B39C-52BD4841286D}">
      <dgm:prSet/>
      <dgm:spPr/>
      <dgm:t>
        <a:bodyPr/>
        <a:lstStyle/>
        <a:p>
          <a:endParaRPr lang="en-US"/>
        </a:p>
      </dgm:t>
    </dgm:pt>
    <dgm:pt modelId="{6B970B65-E926-4EC2-B77D-6844C1014678}">
      <dgm:prSet phldrT="[Text]"/>
      <dgm:spPr/>
      <dgm:t>
        <a:bodyPr/>
        <a:lstStyle/>
        <a:p>
          <a:r>
            <a:rPr lang="en-US" dirty="0"/>
            <a:t>T&amp;S</a:t>
          </a:r>
        </a:p>
      </dgm:t>
    </dgm:pt>
    <dgm:pt modelId="{82927E61-67CF-47FA-821D-AE9B18C8EA42}" type="parTrans" cxnId="{DC37053F-03D2-4A69-8CB5-37DAD21BDFF2}">
      <dgm:prSet/>
      <dgm:spPr/>
      <dgm:t>
        <a:bodyPr/>
        <a:lstStyle/>
        <a:p>
          <a:endParaRPr lang="en-US"/>
        </a:p>
      </dgm:t>
    </dgm:pt>
    <dgm:pt modelId="{37B6F833-AF5B-4D23-913E-33E2F81B9800}" type="sibTrans" cxnId="{DC37053F-03D2-4A69-8CB5-37DAD21BDFF2}">
      <dgm:prSet/>
      <dgm:spPr/>
      <dgm:t>
        <a:bodyPr/>
        <a:lstStyle/>
        <a:p>
          <a:endParaRPr lang="en-US"/>
        </a:p>
      </dgm:t>
    </dgm:pt>
    <dgm:pt modelId="{F40D3B39-B75D-42BC-9B55-E2EDD6D05DDA}">
      <dgm:prSet phldrT="[Text]" custT="1"/>
      <dgm:spPr/>
      <dgm:t>
        <a:bodyPr/>
        <a:lstStyle/>
        <a:p>
          <a:r>
            <a:rPr lang="en-US" sz="900" b="1" dirty="0"/>
            <a:t>In STC Treatment (Non-Operative &amp; Operative Procedures)</a:t>
          </a:r>
        </a:p>
      </dgm:t>
    </dgm:pt>
    <dgm:pt modelId="{BFCB906D-CDAD-4631-B6FB-E604A2528DFD}" type="parTrans" cxnId="{1F254089-93E6-47DC-9E56-A691506790ED}">
      <dgm:prSet/>
      <dgm:spPr/>
      <dgm:t>
        <a:bodyPr/>
        <a:lstStyle/>
        <a:p>
          <a:endParaRPr lang="en-US"/>
        </a:p>
      </dgm:t>
    </dgm:pt>
    <dgm:pt modelId="{594AC298-1748-4020-B515-95F4BDDE3EFC}" type="sibTrans" cxnId="{1F254089-93E6-47DC-9E56-A691506790ED}">
      <dgm:prSet/>
      <dgm:spPr/>
      <dgm:t>
        <a:bodyPr/>
        <a:lstStyle/>
        <a:p>
          <a:endParaRPr lang="en-US"/>
        </a:p>
      </dgm:t>
    </dgm:pt>
    <dgm:pt modelId="{CD224EB6-3B5A-4012-82CA-2E5C60829EA3}">
      <dgm:prSet phldrT="[Text]"/>
      <dgm:spPr/>
      <dgm:t>
        <a:bodyPr/>
        <a:lstStyle/>
        <a:p>
          <a:r>
            <a:rPr lang="en-US" sz="800" dirty="0"/>
            <a:t>Blood transfusion</a:t>
          </a:r>
        </a:p>
      </dgm:t>
    </dgm:pt>
    <dgm:pt modelId="{68ED2308-83B9-489B-AAD2-ADD68E96162D}" type="parTrans" cxnId="{9899185A-F8E9-42BE-A21E-6C09661ED68D}">
      <dgm:prSet/>
      <dgm:spPr/>
      <dgm:t>
        <a:bodyPr/>
        <a:lstStyle/>
        <a:p>
          <a:endParaRPr lang="en-US"/>
        </a:p>
      </dgm:t>
    </dgm:pt>
    <dgm:pt modelId="{AF12F2F7-81E8-48D7-8FA7-D1247EB225F2}" type="sibTrans" cxnId="{9899185A-F8E9-42BE-A21E-6C09661ED68D}">
      <dgm:prSet/>
      <dgm:spPr/>
      <dgm:t>
        <a:bodyPr/>
        <a:lstStyle/>
        <a:p>
          <a:endParaRPr lang="en-US"/>
        </a:p>
      </dgm:t>
    </dgm:pt>
    <dgm:pt modelId="{6898FFFF-DC89-4B20-8E59-9622E643C426}">
      <dgm:prSet phldrT="[Text]"/>
      <dgm:spPr/>
      <dgm:t>
        <a:bodyPr/>
        <a:lstStyle/>
        <a:p>
          <a:r>
            <a:rPr lang="en-US" sz="800" dirty="0"/>
            <a:t>Intubation</a:t>
          </a:r>
        </a:p>
      </dgm:t>
    </dgm:pt>
    <dgm:pt modelId="{7F962F31-F1A8-407A-B138-5C411DE29D76}" type="parTrans" cxnId="{3138D07F-0321-413B-99E2-8C6223DF9F3F}">
      <dgm:prSet/>
      <dgm:spPr/>
      <dgm:t>
        <a:bodyPr/>
        <a:lstStyle/>
        <a:p>
          <a:endParaRPr lang="en-US"/>
        </a:p>
      </dgm:t>
    </dgm:pt>
    <dgm:pt modelId="{2F11D81A-E7DC-4435-AF29-DCDC9887E682}" type="sibTrans" cxnId="{3138D07F-0321-413B-99E2-8C6223DF9F3F}">
      <dgm:prSet/>
      <dgm:spPr/>
      <dgm:t>
        <a:bodyPr/>
        <a:lstStyle/>
        <a:p>
          <a:endParaRPr lang="en-US"/>
        </a:p>
      </dgm:t>
    </dgm:pt>
    <dgm:pt modelId="{828D56C1-EF60-41B5-90C8-E55983E7AD5B}">
      <dgm:prSet phldrT="[Text]"/>
      <dgm:spPr/>
      <dgm:t>
        <a:bodyPr/>
        <a:lstStyle/>
        <a:p>
          <a:r>
            <a:rPr lang="en-US" sz="800" dirty="0"/>
            <a:t>REBOA</a:t>
          </a:r>
        </a:p>
      </dgm:t>
    </dgm:pt>
    <dgm:pt modelId="{206E0B1B-B0A2-417D-ACCC-F781E8C55B85}" type="parTrans" cxnId="{937447B7-B676-454A-A294-99596ED64874}">
      <dgm:prSet/>
      <dgm:spPr/>
      <dgm:t>
        <a:bodyPr/>
        <a:lstStyle/>
        <a:p>
          <a:endParaRPr lang="en-US"/>
        </a:p>
      </dgm:t>
    </dgm:pt>
    <dgm:pt modelId="{09BD9D49-5B78-4DCB-A300-5D27BF65DD83}" type="sibTrans" cxnId="{937447B7-B676-454A-A294-99596ED64874}">
      <dgm:prSet/>
      <dgm:spPr/>
      <dgm:t>
        <a:bodyPr/>
        <a:lstStyle/>
        <a:p>
          <a:endParaRPr lang="en-US"/>
        </a:p>
      </dgm:t>
    </dgm:pt>
    <dgm:pt modelId="{27EADD4D-542D-407D-933F-A886E0FBEC96}">
      <dgm:prSet phldrT="[Text]"/>
      <dgm:spPr/>
      <dgm:t>
        <a:bodyPr/>
        <a:lstStyle/>
        <a:p>
          <a:r>
            <a:rPr lang="en-US" sz="800" dirty="0"/>
            <a:t>Ortho (exfix, reduction, etc.)</a:t>
          </a:r>
        </a:p>
      </dgm:t>
    </dgm:pt>
    <dgm:pt modelId="{CCE03006-2E6C-41A7-AD47-21815CE8FABB}" type="parTrans" cxnId="{D0DE964D-6C76-4DC9-BB19-64931D66369B}">
      <dgm:prSet/>
      <dgm:spPr/>
      <dgm:t>
        <a:bodyPr/>
        <a:lstStyle/>
        <a:p>
          <a:endParaRPr lang="en-US"/>
        </a:p>
      </dgm:t>
    </dgm:pt>
    <dgm:pt modelId="{B171267A-CB4C-4DC4-876B-3AA6368D15B2}" type="sibTrans" cxnId="{D0DE964D-6C76-4DC9-BB19-64931D66369B}">
      <dgm:prSet/>
      <dgm:spPr/>
      <dgm:t>
        <a:bodyPr/>
        <a:lstStyle/>
        <a:p>
          <a:endParaRPr lang="en-US"/>
        </a:p>
      </dgm:t>
    </dgm:pt>
    <dgm:pt modelId="{30D0AEA7-42CA-4D90-8774-179F0BC9CBF8}">
      <dgm:prSet phldrT="[Text]"/>
      <dgm:spPr/>
      <dgm:t>
        <a:bodyPr/>
        <a:lstStyle/>
        <a:p>
          <a:r>
            <a:rPr lang="en-US" b="1" dirty="0"/>
            <a:t>Outcomes</a:t>
          </a:r>
        </a:p>
      </dgm:t>
    </dgm:pt>
    <dgm:pt modelId="{83A467A8-9F08-4315-BEC7-BFA0C42C1A7C}" type="parTrans" cxnId="{D635B519-6D3C-46FE-B69D-C4EB7D9C96CC}">
      <dgm:prSet/>
      <dgm:spPr/>
      <dgm:t>
        <a:bodyPr/>
        <a:lstStyle/>
        <a:p>
          <a:endParaRPr lang="en-US"/>
        </a:p>
      </dgm:t>
    </dgm:pt>
    <dgm:pt modelId="{58B97C2B-1FE6-4156-A6DA-8BDC50E7B1AB}" type="sibTrans" cxnId="{D635B519-6D3C-46FE-B69D-C4EB7D9C96CC}">
      <dgm:prSet/>
      <dgm:spPr/>
      <dgm:t>
        <a:bodyPr/>
        <a:lstStyle/>
        <a:p>
          <a:endParaRPr lang="en-US"/>
        </a:p>
      </dgm:t>
    </dgm:pt>
    <dgm:pt modelId="{7BE2D73E-7791-48F0-BCA0-E43D5B5196F4}">
      <dgm:prSet phldrT="[Text]"/>
      <dgm:spPr/>
      <dgm:t>
        <a:bodyPr/>
        <a:lstStyle/>
        <a:p>
          <a:r>
            <a:rPr lang="en-US" dirty="0"/>
            <a:t>Mortality </a:t>
          </a:r>
        </a:p>
      </dgm:t>
    </dgm:pt>
    <dgm:pt modelId="{178576F0-63F0-40D5-BC84-2948B0222704}" type="parTrans" cxnId="{AF18E3B4-9751-4C42-85D8-AA8658066511}">
      <dgm:prSet/>
      <dgm:spPr/>
      <dgm:t>
        <a:bodyPr/>
        <a:lstStyle/>
        <a:p>
          <a:endParaRPr lang="en-US"/>
        </a:p>
      </dgm:t>
    </dgm:pt>
    <dgm:pt modelId="{0E9D1654-8C6F-4327-8219-9B3D7D2CF02D}" type="sibTrans" cxnId="{AF18E3B4-9751-4C42-85D8-AA8658066511}">
      <dgm:prSet/>
      <dgm:spPr/>
      <dgm:t>
        <a:bodyPr/>
        <a:lstStyle/>
        <a:p>
          <a:endParaRPr lang="en-US"/>
        </a:p>
      </dgm:t>
    </dgm:pt>
    <dgm:pt modelId="{56DE9DA8-3F79-4DF6-8639-418B8EB506BE}">
      <dgm:prSet phldrT="[Text]"/>
      <dgm:spPr/>
      <dgm:t>
        <a:bodyPr/>
        <a:lstStyle/>
        <a:p>
          <a:r>
            <a:rPr lang="en-US" dirty="0"/>
            <a:t>LOS</a:t>
          </a:r>
        </a:p>
      </dgm:t>
    </dgm:pt>
    <dgm:pt modelId="{9E3AED88-C6ED-4ACC-B781-11773ED78D0D}" type="parTrans" cxnId="{E2BE8DCB-404A-4984-AF44-3A88DF3E5B70}">
      <dgm:prSet/>
      <dgm:spPr/>
      <dgm:t>
        <a:bodyPr/>
        <a:lstStyle/>
        <a:p>
          <a:endParaRPr lang="en-US"/>
        </a:p>
      </dgm:t>
    </dgm:pt>
    <dgm:pt modelId="{14D8E1EB-82CB-4FD1-B4FA-487AED2E782C}" type="sibTrans" cxnId="{E2BE8DCB-404A-4984-AF44-3A88DF3E5B70}">
      <dgm:prSet/>
      <dgm:spPr/>
      <dgm:t>
        <a:bodyPr/>
        <a:lstStyle/>
        <a:p>
          <a:endParaRPr lang="en-US"/>
        </a:p>
      </dgm:t>
    </dgm:pt>
    <dgm:pt modelId="{8F41AFD2-5B6C-4AA3-AE79-165C4292599D}">
      <dgm:prSet phldrT="[Text]"/>
      <dgm:spPr/>
      <dgm:t>
        <a:bodyPr/>
        <a:lstStyle/>
        <a:p>
          <a:r>
            <a:rPr lang="en-US" dirty="0"/>
            <a:t>ICU LOS</a:t>
          </a:r>
        </a:p>
      </dgm:t>
    </dgm:pt>
    <dgm:pt modelId="{08C9E09A-DD6C-45DF-817D-EB7ADA712837}" type="parTrans" cxnId="{3A11E1C2-6D40-45DE-8B83-3AFE552EC13E}">
      <dgm:prSet/>
      <dgm:spPr/>
      <dgm:t>
        <a:bodyPr/>
        <a:lstStyle/>
        <a:p>
          <a:endParaRPr lang="en-US"/>
        </a:p>
      </dgm:t>
    </dgm:pt>
    <dgm:pt modelId="{F9340CD5-984C-4F47-8525-219BA4F4DA99}" type="sibTrans" cxnId="{3A11E1C2-6D40-45DE-8B83-3AFE552EC13E}">
      <dgm:prSet/>
      <dgm:spPr/>
      <dgm:t>
        <a:bodyPr/>
        <a:lstStyle/>
        <a:p>
          <a:endParaRPr lang="en-US"/>
        </a:p>
      </dgm:t>
    </dgm:pt>
    <dgm:pt modelId="{B2295E5B-4A0F-4E98-A88C-FE19BE8BF07D}">
      <dgm:prSet phldrT="[Text]"/>
      <dgm:spPr/>
      <dgm:t>
        <a:bodyPr/>
        <a:lstStyle/>
        <a:p>
          <a:r>
            <a:rPr lang="en-US" dirty="0"/>
            <a:t>Vent Days </a:t>
          </a:r>
        </a:p>
      </dgm:t>
    </dgm:pt>
    <dgm:pt modelId="{9429E332-239A-4EAE-9495-4D787C50217D}" type="parTrans" cxnId="{B62AB798-15E8-49E5-827C-7B03501785EC}">
      <dgm:prSet/>
      <dgm:spPr/>
      <dgm:t>
        <a:bodyPr/>
        <a:lstStyle/>
        <a:p>
          <a:endParaRPr lang="en-US"/>
        </a:p>
      </dgm:t>
    </dgm:pt>
    <dgm:pt modelId="{127B340D-3B25-4B5E-B5D9-96E18A712A88}" type="sibTrans" cxnId="{B62AB798-15E8-49E5-827C-7B03501785EC}">
      <dgm:prSet/>
      <dgm:spPr/>
      <dgm:t>
        <a:bodyPr/>
        <a:lstStyle/>
        <a:p>
          <a:endParaRPr lang="en-US"/>
        </a:p>
      </dgm:t>
    </dgm:pt>
    <dgm:pt modelId="{C2055AA0-34E2-4CF1-9204-B486AC4B3436}">
      <dgm:prSet phldrT="[Text]"/>
      <dgm:spPr/>
      <dgm:t>
        <a:bodyPr/>
        <a:lstStyle/>
        <a:p>
          <a:r>
            <a:rPr lang="en-US" dirty="0"/>
            <a:t>Disposition</a:t>
          </a:r>
        </a:p>
      </dgm:t>
    </dgm:pt>
    <dgm:pt modelId="{97F0F8AD-A425-45DE-AA94-7712C5FDA75B}" type="parTrans" cxnId="{56DC746E-493C-48B3-8B9B-88110576AF45}">
      <dgm:prSet/>
      <dgm:spPr/>
      <dgm:t>
        <a:bodyPr/>
        <a:lstStyle/>
        <a:p>
          <a:endParaRPr lang="en-US"/>
        </a:p>
      </dgm:t>
    </dgm:pt>
    <dgm:pt modelId="{5F0D4101-58E7-4281-AF50-C2CDE2965F2D}" type="sibTrans" cxnId="{56DC746E-493C-48B3-8B9B-88110576AF45}">
      <dgm:prSet/>
      <dgm:spPr/>
      <dgm:t>
        <a:bodyPr/>
        <a:lstStyle/>
        <a:p>
          <a:endParaRPr lang="en-US"/>
        </a:p>
      </dgm:t>
    </dgm:pt>
    <dgm:pt modelId="{7992F71A-DFED-4944-9E70-58C4F64F499C}">
      <dgm:prSet phldrT="[Text]"/>
      <dgm:spPr/>
      <dgm:t>
        <a:bodyPr/>
        <a:lstStyle/>
        <a:p>
          <a:r>
            <a:rPr lang="en-US" b="1" dirty="0"/>
            <a:t>Patient Record Cleaning </a:t>
          </a:r>
        </a:p>
      </dgm:t>
    </dgm:pt>
    <dgm:pt modelId="{5F049F10-0B4E-4C25-8998-F165296E9325}" type="parTrans" cxnId="{F0EDF83B-DE32-4EE8-84CF-3C748504B493}">
      <dgm:prSet/>
      <dgm:spPr/>
      <dgm:t>
        <a:bodyPr/>
        <a:lstStyle/>
        <a:p>
          <a:endParaRPr lang="en-US"/>
        </a:p>
      </dgm:t>
    </dgm:pt>
    <dgm:pt modelId="{037EFF04-DC74-4F2B-9B2D-CB97ED855457}" type="sibTrans" cxnId="{F0EDF83B-DE32-4EE8-84CF-3C748504B493}">
      <dgm:prSet/>
      <dgm:spPr/>
      <dgm:t>
        <a:bodyPr/>
        <a:lstStyle/>
        <a:p>
          <a:endParaRPr lang="en-US"/>
        </a:p>
      </dgm:t>
    </dgm:pt>
    <dgm:pt modelId="{258078DA-0E1F-41A4-875D-572E5C1A89B9}">
      <dgm:prSet phldrT="[Text]"/>
      <dgm:spPr/>
      <dgm:t>
        <a:bodyPr/>
        <a:lstStyle/>
        <a:p>
          <a:r>
            <a:rPr lang="en-US" dirty="0"/>
            <a:t>Remove outliers</a:t>
          </a:r>
        </a:p>
      </dgm:t>
    </dgm:pt>
    <dgm:pt modelId="{23985281-3C55-4F42-AC8A-785BCBC22B66}" type="parTrans" cxnId="{2D331ED7-08B7-4288-8619-EFE7F155BFF9}">
      <dgm:prSet/>
      <dgm:spPr/>
      <dgm:t>
        <a:bodyPr/>
        <a:lstStyle/>
        <a:p>
          <a:endParaRPr lang="en-US"/>
        </a:p>
      </dgm:t>
    </dgm:pt>
    <dgm:pt modelId="{934A640E-40F4-49B2-996A-70EB46681C9C}" type="sibTrans" cxnId="{2D331ED7-08B7-4288-8619-EFE7F155BFF9}">
      <dgm:prSet/>
      <dgm:spPr/>
      <dgm:t>
        <a:bodyPr/>
        <a:lstStyle/>
        <a:p>
          <a:endParaRPr lang="en-US"/>
        </a:p>
      </dgm:t>
    </dgm:pt>
    <dgm:pt modelId="{256554EA-0FBA-4EBD-85B4-D3239FB7D46C}">
      <dgm:prSet phldrT="[Text]" custT="1"/>
      <dgm:spPr/>
      <dgm:t>
        <a:bodyPr anchor="t"/>
        <a:lstStyle/>
        <a:p>
          <a:pPr marL="0" lvl="0" algn="l" defTabSz="488950">
            <a:lnSpc>
              <a:spcPct val="90000"/>
            </a:lnSpc>
            <a:spcBef>
              <a:spcPct val="0"/>
            </a:spcBef>
            <a:spcAft>
              <a:spcPct val="35000"/>
            </a:spcAft>
            <a:buNone/>
          </a:pPr>
          <a:r>
            <a:rPr lang="en-US" sz="900" b="1" kern="1200" dirty="0"/>
            <a:t>Patient Record De-identification</a:t>
          </a:r>
        </a:p>
      </dgm:t>
    </dgm:pt>
    <dgm:pt modelId="{02EF7C5A-53C3-4853-9452-57A7737ECF7A}" type="parTrans" cxnId="{D1567941-4C89-41EA-BDB9-378F58A19691}">
      <dgm:prSet/>
      <dgm:spPr/>
      <dgm:t>
        <a:bodyPr/>
        <a:lstStyle/>
        <a:p>
          <a:endParaRPr lang="en-US"/>
        </a:p>
      </dgm:t>
    </dgm:pt>
    <dgm:pt modelId="{96944FB4-E5C1-4872-9A56-8B3904A35842}" type="sibTrans" cxnId="{D1567941-4C89-41EA-BDB9-378F58A19691}">
      <dgm:prSet/>
      <dgm:spPr/>
      <dgm:t>
        <a:bodyPr/>
        <a:lstStyle/>
        <a:p>
          <a:endParaRPr lang="en-US"/>
        </a:p>
      </dgm:t>
    </dgm:pt>
    <dgm:pt modelId="{54E3BCEA-2415-4E0E-B572-320A1B18375C}">
      <dgm:prSet custT="1"/>
      <dgm:spPr/>
      <dgm:t>
        <a:bodyPr/>
        <a:lstStyle/>
        <a:p>
          <a:pPr algn="l">
            <a:buChar char="•"/>
          </a:pPr>
          <a:r>
            <a:rPr lang="en-US" sz="900" dirty="0">
              <a:solidFill>
                <a:prstClr val="white"/>
              </a:solidFill>
              <a:latin typeface="Tahoma"/>
              <a:ea typeface="+mn-ea"/>
              <a:cs typeface="+mn-cs"/>
            </a:rPr>
            <a:t>Deliver to IV&amp;V</a:t>
          </a:r>
          <a:endParaRPr lang="en-US" sz="900" dirty="0">
            <a:latin typeface="+mn-lt"/>
          </a:endParaRPr>
        </a:p>
      </dgm:t>
    </dgm:pt>
    <dgm:pt modelId="{C1D4A422-5355-4D6D-A597-977EFECB88D8}" type="parTrans" cxnId="{9B2A8995-308C-4DCA-9ADB-9079B1035C50}">
      <dgm:prSet/>
      <dgm:spPr/>
      <dgm:t>
        <a:bodyPr/>
        <a:lstStyle/>
        <a:p>
          <a:endParaRPr lang="en-US"/>
        </a:p>
      </dgm:t>
    </dgm:pt>
    <dgm:pt modelId="{707926AB-1D5B-4720-A45F-40ACFE679D58}" type="sibTrans" cxnId="{9B2A8995-308C-4DCA-9ADB-9079B1035C50}">
      <dgm:prSet/>
      <dgm:spPr/>
      <dgm:t>
        <a:bodyPr/>
        <a:lstStyle/>
        <a:p>
          <a:endParaRPr lang="en-US"/>
        </a:p>
      </dgm:t>
    </dgm:pt>
    <dgm:pt modelId="{D9938A47-5150-43B8-8847-20198D6A0F9F}">
      <dgm:prSet phldrT="[Text]"/>
      <dgm:spPr>
        <a:solidFill>
          <a:srgbClr val="A7C0DE"/>
        </a:solidFill>
      </dgm:spPr>
      <dgm:t>
        <a:bodyPr/>
        <a:lstStyle/>
        <a:p>
          <a:r>
            <a:rPr lang="en-US" b="1" dirty="0"/>
            <a:t>In-Hospital Medications</a:t>
          </a:r>
        </a:p>
      </dgm:t>
    </dgm:pt>
    <dgm:pt modelId="{F6F71571-BAF9-4484-889E-AD97317F6CCA}" type="parTrans" cxnId="{9040B847-3E97-4DBA-8D69-FF72375D61BE}">
      <dgm:prSet/>
      <dgm:spPr/>
      <dgm:t>
        <a:bodyPr/>
        <a:lstStyle/>
        <a:p>
          <a:endParaRPr lang="en-US"/>
        </a:p>
      </dgm:t>
    </dgm:pt>
    <dgm:pt modelId="{8C1DED71-B85A-4DC0-8E4F-7D2B792D4E20}" type="sibTrans" cxnId="{9040B847-3E97-4DBA-8D69-FF72375D61BE}">
      <dgm:prSet/>
      <dgm:spPr/>
      <dgm:t>
        <a:bodyPr/>
        <a:lstStyle/>
        <a:p>
          <a:endParaRPr lang="en-US"/>
        </a:p>
      </dgm:t>
    </dgm:pt>
    <dgm:pt modelId="{8E1164BF-0824-4E9D-85C2-0BC9559390D0}">
      <dgm:prSet phldrT="[Text]"/>
      <dgm:spPr>
        <a:solidFill>
          <a:srgbClr val="A7C0DE"/>
        </a:solidFill>
      </dgm:spPr>
      <dgm:t>
        <a:bodyPr/>
        <a:lstStyle/>
        <a:p>
          <a:r>
            <a:rPr lang="en-US" b="0" dirty="0">
              <a:solidFill>
                <a:schemeClr val="bg1"/>
              </a:solidFill>
            </a:rPr>
            <a:t>Analgesic</a:t>
          </a:r>
        </a:p>
      </dgm:t>
    </dgm:pt>
    <dgm:pt modelId="{EBB1ABEB-FF24-45F8-939B-919F792A0D36}" type="parTrans" cxnId="{D22CA1C1-27CB-4993-ADBC-D0F8A2DC1FAA}">
      <dgm:prSet/>
      <dgm:spPr/>
      <dgm:t>
        <a:bodyPr/>
        <a:lstStyle/>
        <a:p>
          <a:endParaRPr lang="en-US"/>
        </a:p>
      </dgm:t>
    </dgm:pt>
    <dgm:pt modelId="{3C65CFF4-1E54-4496-94DE-ED24B94532A3}" type="sibTrans" cxnId="{D22CA1C1-27CB-4993-ADBC-D0F8A2DC1FAA}">
      <dgm:prSet/>
      <dgm:spPr/>
      <dgm:t>
        <a:bodyPr/>
        <a:lstStyle/>
        <a:p>
          <a:endParaRPr lang="en-US"/>
        </a:p>
      </dgm:t>
    </dgm:pt>
    <dgm:pt modelId="{6831587E-46DE-4950-AD6B-71A6A7404E5D}">
      <dgm:prSet phldrT="[Text]"/>
      <dgm:spPr>
        <a:solidFill>
          <a:srgbClr val="A7C0DE"/>
        </a:solidFill>
      </dgm:spPr>
      <dgm:t>
        <a:bodyPr/>
        <a:lstStyle/>
        <a:p>
          <a:r>
            <a:rPr lang="en-US" b="0" dirty="0">
              <a:solidFill>
                <a:schemeClr val="bg1"/>
              </a:solidFill>
            </a:rPr>
            <a:t>Antibiotic</a:t>
          </a:r>
        </a:p>
      </dgm:t>
    </dgm:pt>
    <dgm:pt modelId="{F84E94F6-4FAF-46E3-9E38-631DF5165AF3}" type="parTrans" cxnId="{960B177C-6F4E-4560-8B04-DED5FE1D206D}">
      <dgm:prSet/>
      <dgm:spPr/>
      <dgm:t>
        <a:bodyPr/>
        <a:lstStyle/>
        <a:p>
          <a:endParaRPr lang="en-US"/>
        </a:p>
      </dgm:t>
    </dgm:pt>
    <dgm:pt modelId="{FD7EBB39-A420-4185-9D99-44B8A6172A7E}" type="sibTrans" cxnId="{960B177C-6F4E-4560-8B04-DED5FE1D206D}">
      <dgm:prSet/>
      <dgm:spPr/>
      <dgm:t>
        <a:bodyPr/>
        <a:lstStyle/>
        <a:p>
          <a:endParaRPr lang="en-US"/>
        </a:p>
      </dgm:t>
    </dgm:pt>
    <dgm:pt modelId="{FE3B3A43-3E4E-43AE-808A-C35CFFBD950E}">
      <dgm:prSet phldrT="[Text]"/>
      <dgm:spPr>
        <a:solidFill>
          <a:srgbClr val="A7C0DE"/>
        </a:solidFill>
      </dgm:spPr>
      <dgm:t>
        <a:bodyPr/>
        <a:lstStyle/>
        <a:p>
          <a:endParaRPr lang="en-US" dirty="0">
            <a:solidFill>
              <a:schemeClr val="bg1"/>
            </a:solidFill>
          </a:endParaRPr>
        </a:p>
      </dgm:t>
    </dgm:pt>
    <dgm:pt modelId="{5795BA5D-4005-451C-947D-959A92D2F9E3}" type="parTrans" cxnId="{A61DF1AF-6FF4-4E79-829A-FA71ECD3E800}">
      <dgm:prSet/>
      <dgm:spPr/>
      <dgm:t>
        <a:bodyPr/>
        <a:lstStyle/>
        <a:p>
          <a:endParaRPr lang="en-US"/>
        </a:p>
      </dgm:t>
    </dgm:pt>
    <dgm:pt modelId="{FFF666AE-5E1D-4A05-8782-F90688987317}" type="sibTrans" cxnId="{A61DF1AF-6FF4-4E79-829A-FA71ECD3E800}">
      <dgm:prSet/>
      <dgm:spPr/>
      <dgm:t>
        <a:bodyPr/>
        <a:lstStyle/>
        <a:p>
          <a:endParaRPr lang="en-US"/>
        </a:p>
      </dgm:t>
    </dgm:pt>
    <dgm:pt modelId="{9B833F9E-6CA4-4D19-9968-14CB5F53AEE0}">
      <dgm:prSet phldrT="[Text]"/>
      <dgm:spPr>
        <a:solidFill>
          <a:srgbClr val="A7C0DE"/>
        </a:solidFill>
      </dgm:spPr>
      <dgm:t>
        <a:bodyPr/>
        <a:lstStyle/>
        <a:p>
          <a:r>
            <a:rPr lang="en-US" b="0" dirty="0">
              <a:solidFill>
                <a:schemeClr val="bg1"/>
              </a:solidFill>
            </a:rPr>
            <a:t>Anticoagulant</a:t>
          </a:r>
        </a:p>
      </dgm:t>
    </dgm:pt>
    <dgm:pt modelId="{59995FFD-D83F-4BFF-8B10-25856DF4C318}" type="parTrans" cxnId="{EE452929-587F-46CA-A3DA-C25CF6471486}">
      <dgm:prSet/>
      <dgm:spPr/>
      <dgm:t>
        <a:bodyPr/>
        <a:lstStyle/>
        <a:p>
          <a:endParaRPr lang="en-US"/>
        </a:p>
      </dgm:t>
    </dgm:pt>
    <dgm:pt modelId="{2BF14004-2DDC-4F0D-8A82-2ED8A345A157}" type="sibTrans" cxnId="{EE452929-587F-46CA-A3DA-C25CF6471486}">
      <dgm:prSet/>
      <dgm:spPr/>
      <dgm:t>
        <a:bodyPr/>
        <a:lstStyle/>
        <a:p>
          <a:endParaRPr lang="en-US"/>
        </a:p>
      </dgm:t>
    </dgm:pt>
    <dgm:pt modelId="{ACF5CBEF-811B-425B-9740-48DD93802468}">
      <dgm:prSet phldrT="[Text]"/>
      <dgm:spPr>
        <a:solidFill>
          <a:srgbClr val="A7C0DE"/>
        </a:solidFill>
      </dgm:spPr>
      <dgm:t>
        <a:bodyPr/>
        <a:lstStyle/>
        <a:p>
          <a:r>
            <a:rPr lang="en-US" b="0" dirty="0">
              <a:solidFill>
                <a:schemeClr val="bg1"/>
              </a:solidFill>
            </a:rPr>
            <a:t>Paralytic</a:t>
          </a:r>
        </a:p>
      </dgm:t>
    </dgm:pt>
    <dgm:pt modelId="{B42DCF87-5D8E-42F1-A628-337E23D7814E}" type="parTrans" cxnId="{E75CC342-C8BC-40F7-BF09-AAB0BB330C00}">
      <dgm:prSet/>
      <dgm:spPr/>
      <dgm:t>
        <a:bodyPr/>
        <a:lstStyle/>
        <a:p>
          <a:endParaRPr lang="en-US"/>
        </a:p>
      </dgm:t>
    </dgm:pt>
    <dgm:pt modelId="{85424795-2D54-42F4-A282-74FD9A25E9FD}" type="sibTrans" cxnId="{E75CC342-C8BC-40F7-BF09-AAB0BB330C00}">
      <dgm:prSet/>
      <dgm:spPr/>
      <dgm:t>
        <a:bodyPr/>
        <a:lstStyle/>
        <a:p>
          <a:endParaRPr lang="en-US"/>
        </a:p>
      </dgm:t>
    </dgm:pt>
    <dgm:pt modelId="{C361A6DD-3A22-4407-B695-C5E6D44FA584}">
      <dgm:prSet phldrT="[Text]"/>
      <dgm:spPr>
        <a:solidFill>
          <a:srgbClr val="A7C0DE"/>
        </a:solidFill>
      </dgm:spPr>
      <dgm:t>
        <a:bodyPr/>
        <a:lstStyle/>
        <a:p>
          <a:r>
            <a:rPr lang="en-US" b="0" dirty="0">
              <a:solidFill>
                <a:schemeClr val="bg1"/>
              </a:solidFill>
            </a:rPr>
            <a:t>Sedative</a:t>
          </a:r>
        </a:p>
      </dgm:t>
    </dgm:pt>
    <dgm:pt modelId="{2F0F1A7F-E017-4F2E-8A2B-39B7400BD1C5}" type="parTrans" cxnId="{B597F02B-8FE3-4FFA-A0BD-EDFFFAEB0689}">
      <dgm:prSet/>
      <dgm:spPr/>
      <dgm:t>
        <a:bodyPr/>
        <a:lstStyle/>
        <a:p>
          <a:endParaRPr lang="en-US"/>
        </a:p>
      </dgm:t>
    </dgm:pt>
    <dgm:pt modelId="{66293DA9-13F6-46CB-BA07-8C2DE95E4052}" type="sibTrans" cxnId="{B597F02B-8FE3-4FFA-A0BD-EDFFFAEB0689}">
      <dgm:prSet/>
      <dgm:spPr/>
      <dgm:t>
        <a:bodyPr/>
        <a:lstStyle/>
        <a:p>
          <a:endParaRPr lang="en-US"/>
        </a:p>
      </dgm:t>
    </dgm:pt>
    <dgm:pt modelId="{2A8A0A6D-3F2C-4731-B47C-4965255C04D9}">
      <dgm:prSet phldrT="[Text]"/>
      <dgm:spPr>
        <a:solidFill>
          <a:srgbClr val="A7C0DE"/>
        </a:solidFill>
      </dgm:spPr>
      <dgm:t>
        <a:bodyPr/>
        <a:lstStyle/>
        <a:p>
          <a:r>
            <a:rPr lang="en-US" b="0" dirty="0">
              <a:solidFill>
                <a:schemeClr val="bg1"/>
              </a:solidFill>
            </a:rPr>
            <a:t>Epi</a:t>
          </a:r>
        </a:p>
      </dgm:t>
    </dgm:pt>
    <dgm:pt modelId="{B1D34110-6F9F-4391-9F66-0EF9BC4F6D45}" type="parTrans" cxnId="{BC91F027-9F0F-4004-85A9-86B22B86E919}">
      <dgm:prSet/>
      <dgm:spPr/>
      <dgm:t>
        <a:bodyPr/>
        <a:lstStyle/>
        <a:p>
          <a:endParaRPr lang="en-US"/>
        </a:p>
      </dgm:t>
    </dgm:pt>
    <dgm:pt modelId="{14C36EDE-8BCD-4008-9A23-54A5B7C5F089}" type="sibTrans" cxnId="{BC91F027-9F0F-4004-85A9-86B22B86E919}">
      <dgm:prSet/>
      <dgm:spPr/>
      <dgm:t>
        <a:bodyPr/>
        <a:lstStyle/>
        <a:p>
          <a:endParaRPr lang="en-US"/>
        </a:p>
      </dgm:t>
    </dgm:pt>
    <dgm:pt modelId="{39386EF8-B6A2-4283-B1F6-04A55E9C5518}" type="pres">
      <dgm:prSet presAssocID="{FDE9103D-CF95-474A-9A39-0BFB14E3D820}" presName="CompostProcess" presStyleCnt="0">
        <dgm:presLayoutVars>
          <dgm:dir/>
          <dgm:resizeHandles val="exact"/>
        </dgm:presLayoutVars>
      </dgm:prSet>
      <dgm:spPr/>
    </dgm:pt>
    <dgm:pt modelId="{54C7EAF8-CF17-4893-940C-A5F22ECED262}" type="pres">
      <dgm:prSet presAssocID="{FDE9103D-CF95-474A-9A39-0BFB14E3D820}" presName="arrow" presStyleLbl="bgShp" presStyleIdx="0" presStyleCnt="1" custLinFactNeighborY="4176"/>
      <dgm:spPr/>
    </dgm:pt>
    <dgm:pt modelId="{B070FCA5-B77B-40CF-B040-383E5202B9E4}" type="pres">
      <dgm:prSet presAssocID="{FDE9103D-CF95-474A-9A39-0BFB14E3D820}" presName="linearProcess" presStyleCnt="0"/>
      <dgm:spPr/>
    </dgm:pt>
    <dgm:pt modelId="{E7E1036A-3DF5-49E8-B090-74E89AE62855}" type="pres">
      <dgm:prSet presAssocID="{E2802370-45DD-490C-B808-2FF87DE36681}" presName="textNode" presStyleLbl="node1" presStyleIdx="0" presStyleCnt="9">
        <dgm:presLayoutVars>
          <dgm:bulletEnabled val="1"/>
        </dgm:presLayoutVars>
      </dgm:prSet>
      <dgm:spPr/>
    </dgm:pt>
    <dgm:pt modelId="{FBD87944-AE5B-4ABF-A9B5-9C08A6AEF4B7}" type="pres">
      <dgm:prSet presAssocID="{F0607DDE-33E1-454D-B419-6B01767D3A82}" presName="sibTrans" presStyleCnt="0"/>
      <dgm:spPr/>
    </dgm:pt>
    <dgm:pt modelId="{4478937A-AAEE-4B5C-9B33-63F46B603F3A}" type="pres">
      <dgm:prSet presAssocID="{89003000-E1FF-46A6-A680-8FB531415359}" presName="textNode" presStyleLbl="node1" presStyleIdx="1" presStyleCnt="9">
        <dgm:presLayoutVars>
          <dgm:bulletEnabled val="1"/>
        </dgm:presLayoutVars>
      </dgm:prSet>
      <dgm:spPr/>
    </dgm:pt>
    <dgm:pt modelId="{D058B93D-FFDD-47AD-8CE6-A794A0405EBA}" type="pres">
      <dgm:prSet presAssocID="{21CC152F-87B8-448B-859A-A7EEF037E79A}" presName="sibTrans" presStyleCnt="0"/>
      <dgm:spPr/>
    </dgm:pt>
    <dgm:pt modelId="{A8A4AF8D-09EC-40C6-990A-35F32E8C539F}" type="pres">
      <dgm:prSet presAssocID="{19A69381-7D12-441E-8725-DCDF642F70F6}" presName="textNode" presStyleLbl="node1" presStyleIdx="2" presStyleCnt="9">
        <dgm:presLayoutVars>
          <dgm:bulletEnabled val="1"/>
        </dgm:presLayoutVars>
      </dgm:prSet>
      <dgm:spPr/>
    </dgm:pt>
    <dgm:pt modelId="{CE1562B4-BB7E-4556-BF95-AB2501C17FFE}" type="pres">
      <dgm:prSet presAssocID="{6AEC9521-2488-4E07-A43D-8C3BC002DEF2}" presName="sibTrans" presStyleCnt="0"/>
      <dgm:spPr/>
    </dgm:pt>
    <dgm:pt modelId="{D64E86E1-43C1-441C-8EBC-AA50EC5FEEE2}" type="pres">
      <dgm:prSet presAssocID="{A99F494C-DE98-450F-BE5B-E435BD849E45}" presName="textNode" presStyleLbl="node1" presStyleIdx="3" presStyleCnt="9">
        <dgm:presLayoutVars>
          <dgm:bulletEnabled val="1"/>
        </dgm:presLayoutVars>
      </dgm:prSet>
      <dgm:spPr/>
    </dgm:pt>
    <dgm:pt modelId="{81604FE8-9E7A-4F5E-A951-2C9CE51EBA6D}" type="pres">
      <dgm:prSet presAssocID="{9E8CF31F-6245-4D4E-9A30-04AA6388FF47}" presName="sibTrans" presStyleCnt="0"/>
      <dgm:spPr/>
    </dgm:pt>
    <dgm:pt modelId="{28B11F5A-B6E9-48D2-A88E-C1DC93B11E50}" type="pres">
      <dgm:prSet presAssocID="{D9938A47-5150-43B8-8847-20198D6A0F9F}" presName="textNode" presStyleLbl="node1" presStyleIdx="4" presStyleCnt="9">
        <dgm:presLayoutVars>
          <dgm:bulletEnabled val="1"/>
        </dgm:presLayoutVars>
      </dgm:prSet>
      <dgm:spPr/>
    </dgm:pt>
    <dgm:pt modelId="{6C9A90DF-3843-474D-9D1C-857A21F82D80}" type="pres">
      <dgm:prSet presAssocID="{8C1DED71-B85A-4DC0-8E4F-7D2B792D4E20}" presName="sibTrans" presStyleCnt="0"/>
      <dgm:spPr/>
    </dgm:pt>
    <dgm:pt modelId="{F44EF0BD-DB4E-4B37-AC05-FAF9404D2307}" type="pres">
      <dgm:prSet presAssocID="{F40D3B39-B75D-42BC-9B55-E2EDD6D05DDA}" presName="textNode" presStyleLbl="node1" presStyleIdx="5" presStyleCnt="9">
        <dgm:presLayoutVars>
          <dgm:bulletEnabled val="1"/>
        </dgm:presLayoutVars>
      </dgm:prSet>
      <dgm:spPr/>
    </dgm:pt>
    <dgm:pt modelId="{31602541-7829-4D9D-A325-3FC6EA94DD33}" type="pres">
      <dgm:prSet presAssocID="{594AC298-1748-4020-B515-95F4BDDE3EFC}" presName="sibTrans" presStyleCnt="0"/>
      <dgm:spPr/>
    </dgm:pt>
    <dgm:pt modelId="{36ED9449-45FB-427D-BE96-56951001CC0F}" type="pres">
      <dgm:prSet presAssocID="{30D0AEA7-42CA-4D90-8774-179F0BC9CBF8}" presName="textNode" presStyleLbl="node1" presStyleIdx="6" presStyleCnt="9">
        <dgm:presLayoutVars>
          <dgm:bulletEnabled val="1"/>
        </dgm:presLayoutVars>
      </dgm:prSet>
      <dgm:spPr/>
    </dgm:pt>
    <dgm:pt modelId="{BFEC586C-75C9-4886-A172-3B1C8B017D34}" type="pres">
      <dgm:prSet presAssocID="{58B97C2B-1FE6-4156-A6DA-8BDC50E7B1AB}" presName="sibTrans" presStyleCnt="0"/>
      <dgm:spPr/>
    </dgm:pt>
    <dgm:pt modelId="{886C4D53-A241-47CF-BC8C-01E38ED5596C}" type="pres">
      <dgm:prSet presAssocID="{7992F71A-DFED-4944-9E70-58C4F64F499C}" presName="textNode" presStyleLbl="node1" presStyleIdx="7" presStyleCnt="9">
        <dgm:presLayoutVars>
          <dgm:bulletEnabled val="1"/>
        </dgm:presLayoutVars>
      </dgm:prSet>
      <dgm:spPr/>
    </dgm:pt>
    <dgm:pt modelId="{F35F9CE7-A50C-4AAD-A724-53DCBBF26E55}" type="pres">
      <dgm:prSet presAssocID="{037EFF04-DC74-4F2B-9B2D-CB97ED855457}" presName="sibTrans" presStyleCnt="0"/>
      <dgm:spPr/>
    </dgm:pt>
    <dgm:pt modelId="{7BD48837-7763-446F-8111-4883C2583C42}" type="pres">
      <dgm:prSet presAssocID="{256554EA-0FBA-4EBD-85B4-D3239FB7D46C}" presName="textNode" presStyleLbl="node1" presStyleIdx="8" presStyleCnt="9" custScaleX="94901" custLinFactX="2653" custLinFactNeighborX="100000" custLinFactNeighborY="-959">
        <dgm:presLayoutVars>
          <dgm:bulletEnabled val="1"/>
        </dgm:presLayoutVars>
      </dgm:prSet>
      <dgm:spPr/>
    </dgm:pt>
  </dgm:ptLst>
  <dgm:cxnLst>
    <dgm:cxn modelId="{7AB36C06-244C-44CA-8A0D-F82BF47487AB}" srcId="{19A69381-7D12-441E-8725-DCDF642F70F6}" destId="{9249CB34-D7B8-4EB2-BD83-3639D70CB40F}" srcOrd="0" destOrd="0" parTransId="{C24F7DD3-7EFE-4FBD-97C2-46DB2B57824B}" sibTransId="{E2B01076-054C-469D-BEF3-33B437DA9A9F}"/>
    <dgm:cxn modelId="{62AD0D0F-82C7-4D74-AFD7-2C2DB200AA77}" type="presOf" srcId="{D1E0DE86-83F1-46B6-9B91-C3033E183A55}" destId="{E7E1036A-3DF5-49E8-B090-74E89AE62855}" srcOrd="0" destOrd="3" presId="urn:microsoft.com/office/officeart/2005/8/layout/hProcess9"/>
    <dgm:cxn modelId="{2F5FD60F-7F78-4AE8-B0B0-8A09567152CA}" type="presOf" srcId="{48C96788-73BE-4F19-8F56-808B92F5285B}" destId="{E7E1036A-3DF5-49E8-B090-74E89AE62855}" srcOrd="0" destOrd="6" presId="urn:microsoft.com/office/officeart/2005/8/layout/hProcess9"/>
    <dgm:cxn modelId="{D635B519-6D3C-46FE-B69D-C4EB7D9C96CC}" srcId="{FDE9103D-CF95-474A-9A39-0BFB14E3D820}" destId="{30D0AEA7-42CA-4D90-8774-179F0BC9CBF8}" srcOrd="6" destOrd="0" parTransId="{83A467A8-9F08-4315-BEC7-BFA0C42C1A7C}" sibTransId="{58B97C2B-1FE6-4156-A6DA-8BDC50E7B1AB}"/>
    <dgm:cxn modelId="{7151981D-5377-4C5E-A7A7-3C3FED8F5122}" srcId="{E2802370-45DD-490C-B808-2FF87DE36681}" destId="{48C96788-73BE-4F19-8F56-808B92F5285B}" srcOrd="5" destOrd="0" parTransId="{3D474BCA-19F7-4BAD-BA18-0957FE206AE8}" sibTransId="{57E2230C-804F-4526-80EA-1D5295DD50BC}"/>
    <dgm:cxn modelId="{2417E91D-CE3A-4D6D-9575-3EF8C4554F7C}" type="presOf" srcId="{FDE9103D-CF95-474A-9A39-0BFB14E3D820}" destId="{39386EF8-B6A2-4283-B1F6-04A55E9C5518}" srcOrd="0" destOrd="0" presId="urn:microsoft.com/office/officeart/2005/8/layout/hProcess9"/>
    <dgm:cxn modelId="{44F3BB27-0C62-430B-B667-D650B83ED1BE}" type="presOf" srcId="{A99F494C-DE98-450F-BE5B-E435BD849E45}" destId="{D64E86E1-43C1-441C-8EBC-AA50EC5FEEE2}" srcOrd="0" destOrd="0" presId="urn:microsoft.com/office/officeart/2005/8/layout/hProcess9"/>
    <dgm:cxn modelId="{BC91F027-9F0F-4004-85A9-86B22B86E919}" srcId="{D9938A47-5150-43B8-8847-20198D6A0F9F}" destId="{2A8A0A6D-3F2C-4731-B47C-4965255C04D9}" srcOrd="5" destOrd="0" parTransId="{B1D34110-6F9F-4391-9F66-0EF9BC4F6D45}" sibTransId="{14C36EDE-8BCD-4008-9A23-54A5B7C5F089}"/>
    <dgm:cxn modelId="{1C0A2228-B005-4B3B-AE05-6F0CE2DF40EE}" srcId="{A99F494C-DE98-450F-BE5B-E435BD849E45}" destId="{BF004F03-545D-42E6-ABBC-3D3BED5B55FC}" srcOrd="3" destOrd="0" parTransId="{54475E03-B1EF-4A0B-8739-B298F77B604F}" sibTransId="{7446B8BD-60FC-4666-84FC-205554883D2B}"/>
    <dgm:cxn modelId="{EE452929-587F-46CA-A3DA-C25CF6471486}" srcId="{D9938A47-5150-43B8-8847-20198D6A0F9F}" destId="{9B833F9E-6CA4-4D19-9968-14CB5F53AEE0}" srcOrd="2" destOrd="0" parTransId="{59995FFD-D83F-4BFF-8B10-25856DF4C318}" sibTransId="{2BF14004-2DDC-4F0D-8A82-2ED8A345A157}"/>
    <dgm:cxn modelId="{B597F02B-8FE3-4FFA-A0BD-EDFFFAEB0689}" srcId="{D9938A47-5150-43B8-8847-20198D6A0F9F}" destId="{C361A6DD-3A22-4407-B695-C5E6D44FA584}" srcOrd="4" destOrd="0" parTransId="{2F0F1A7F-E017-4F2E-8A2B-39B7400BD1C5}" sibTransId="{66293DA9-13F6-46CB-BA07-8C2DE95E4052}"/>
    <dgm:cxn modelId="{A4C47430-5AC5-4CC9-914A-1F8210DE566A}" type="presOf" srcId="{7992F71A-DFED-4944-9E70-58C4F64F499C}" destId="{886C4D53-A241-47CF-BC8C-01E38ED5596C}" srcOrd="0" destOrd="0" presId="urn:microsoft.com/office/officeart/2005/8/layout/hProcess9"/>
    <dgm:cxn modelId="{892C5435-D12C-4B74-8DFC-515776246999}" type="presOf" srcId="{DEC35E44-7EDF-4CB8-A47D-DEC66FFD2BFB}" destId="{D64E86E1-43C1-441C-8EBC-AA50EC5FEEE2}" srcOrd="0" destOrd="5" presId="urn:microsoft.com/office/officeart/2005/8/layout/hProcess9"/>
    <dgm:cxn modelId="{88AB3237-AFD4-4B83-830E-D7FE98421367}" srcId="{A99F494C-DE98-450F-BE5B-E435BD849E45}" destId="{D6E2ED07-F700-4CEE-BD7B-E4CEE63A93C8}" srcOrd="1" destOrd="0" parTransId="{02E5378E-48B0-4347-BE03-DC164C4E76AC}" sibTransId="{E21CEB6F-76C5-4D0F-9311-FCF859A7C3DA}"/>
    <dgm:cxn modelId="{F0EDF83B-DE32-4EE8-84CF-3C748504B493}" srcId="{FDE9103D-CF95-474A-9A39-0BFB14E3D820}" destId="{7992F71A-DFED-4944-9E70-58C4F64F499C}" srcOrd="7" destOrd="0" parTransId="{5F049F10-0B4E-4C25-8998-F165296E9325}" sibTransId="{037EFF04-DC74-4F2B-9B2D-CB97ED855457}"/>
    <dgm:cxn modelId="{11286B3C-AC87-4C35-8573-CF654493DA38}" type="presOf" srcId="{7BE2D73E-7791-48F0-BCA0-E43D5B5196F4}" destId="{36ED9449-45FB-427D-BE96-56951001CC0F}" srcOrd="0" destOrd="1" presId="urn:microsoft.com/office/officeart/2005/8/layout/hProcess9"/>
    <dgm:cxn modelId="{DC37053F-03D2-4A69-8CB5-37DAD21BDFF2}" srcId="{A99F494C-DE98-450F-BE5B-E435BD849E45}" destId="{6B970B65-E926-4EC2-B77D-6844C1014678}" srcOrd="6" destOrd="0" parTransId="{82927E61-67CF-47FA-821D-AE9B18C8EA42}" sibTransId="{37B6F833-AF5B-4D23-913E-33E2F81B9800}"/>
    <dgm:cxn modelId="{376C6C3F-1D49-4199-AD58-4D8973CDAA29}" type="presOf" srcId="{CD224EB6-3B5A-4012-82CA-2E5C60829EA3}" destId="{F44EF0BD-DB4E-4B37-AC05-FAF9404D2307}" srcOrd="0" destOrd="1" presId="urn:microsoft.com/office/officeart/2005/8/layout/hProcess9"/>
    <dgm:cxn modelId="{6CC0665F-581E-468B-80EF-9376D77B3691}" type="presOf" srcId="{D6E2ED07-F700-4CEE-BD7B-E4CEE63A93C8}" destId="{D64E86E1-43C1-441C-8EBC-AA50EC5FEEE2}" srcOrd="0" destOrd="2" presId="urn:microsoft.com/office/officeart/2005/8/layout/hProcess9"/>
    <dgm:cxn modelId="{6368E060-5C93-48EC-AC04-E1F26DBFFA91}" type="presOf" srcId="{ACF5CBEF-811B-425B-9740-48DD93802468}" destId="{28B11F5A-B6E9-48D2-A88E-C1DC93B11E50}" srcOrd="0" destOrd="4" presId="urn:microsoft.com/office/officeart/2005/8/layout/hProcess9"/>
    <dgm:cxn modelId="{D1567941-4C89-41EA-BDB9-378F58A19691}" srcId="{FDE9103D-CF95-474A-9A39-0BFB14E3D820}" destId="{256554EA-0FBA-4EBD-85B4-D3239FB7D46C}" srcOrd="8" destOrd="0" parTransId="{02EF7C5A-53C3-4853-9452-57A7737ECF7A}" sibTransId="{96944FB4-E5C1-4872-9A56-8B3904A35842}"/>
    <dgm:cxn modelId="{318E2662-5075-427F-AD9F-7DFFBD9C3362}" type="presOf" srcId="{7745D549-D71B-478D-8BE4-95685B629CF9}" destId="{E7E1036A-3DF5-49E8-B090-74E89AE62855}" srcOrd="0" destOrd="2" presId="urn:microsoft.com/office/officeart/2005/8/layout/hProcess9"/>
    <dgm:cxn modelId="{E75CC342-C8BC-40F7-BF09-AAB0BB330C00}" srcId="{D9938A47-5150-43B8-8847-20198D6A0F9F}" destId="{ACF5CBEF-811B-425B-9740-48DD93802468}" srcOrd="3" destOrd="0" parTransId="{B42DCF87-5D8E-42F1-A628-337E23D7814E}" sibTransId="{85424795-2D54-42F4-A282-74FD9A25E9FD}"/>
    <dgm:cxn modelId="{0BC39D43-8BD8-4D4F-B4FA-F431A7210722}" type="presOf" srcId="{D9938A47-5150-43B8-8847-20198D6A0F9F}" destId="{28B11F5A-B6E9-48D2-A88E-C1DC93B11E50}" srcOrd="0" destOrd="0" presId="urn:microsoft.com/office/officeart/2005/8/layout/hProcess9"/>
    <dgm:cxn modelId="{67E3ED43-8EFA-4BB2-A10D-6022AA1AC460}" srcId="{FDE9103D-CF95-474A-9A39-0BFB14E3D820}" destId="{89003000-E1FF-46A6-A680-8FB531415359}" srcOrd="1" destOrd="0" parTransId="{1BCBDA3C-E98A-4035-988C-11BEE54044AD}" sibTransId="{21CC152F-87B8-448B-859A-A7EEF037E79A}"/>
    <dgm:cxn modelId="{9040B847-3E97-4DBA-8D69-FF72375D61BE}" srcId="{FDE9103D-CF95-474A-9A39-0BFB14E3D820}" destId="{D9938A47-5150-43B8-8847-20198D6A0F9F}" srcOrd="4" destOrd="0" parTransId="{F6F71571-BAF9-4484-889E-AD97317F6CCA}" sibTransId="{8C1DED71-B85A-4DC0-8E4F-7D2B792D4E20}"/>
    <dgm:cxn modelId="{D0DE964D-6C76-4DC9-BB19-64931D66369B}" srcId="{F40D3B39-B75D-42BC-9B55-E2EDD6D05DDA}" destId="{27EADD4D-542D-407D-933F-A886E0FBEC96}" srcOrd="3" destOrd="0" parTransId="{CCE03006-2E6C-41A7-AD47-21815CE8FABB}" sibTransId="{B171267A-CB4C-4DC4-876B-3AA6368D15B2}"/>
    <dgm:cxn modelId="{27D4716E-B204-4025-8A36-160612A040BE}" type="presOf" srcId="{27EADD4D-542D-407D-933F-A886E0FBEC96}" destId="{F44EF0BD-DB4E-4B37-AC05-FAF9404D2307}" srcOrd="0" destOrd="4" presId="urn:microsoft.com/office/officeart/2005/8/layout/hProcess9"/>
    <dgm:cxn modelId="{56DC746E-493C-48B3-8B9B-88110576AF45}" srcId="{30D0AEA7-42CA-4D90-8774-179F0BC9CBF8}" destId="{C2055AA0-34E2-4CF1-9204-B486AC4B3436}" srcOrd="4" destOrd="0" parTransId="{97F0F8AD-A425-45DE-AA94-7712C5FDA75B}" sibTransId="{5F0D4101-58E7-4281-AF50-C2CDE2965F2D}"/>
    <dgm:cxn modelId="{3E9F5E73-A8B4-4070-80E6-3AB89F9144A6}" type="presOf" srcId="{8E1164BF-0824-4E9D-85C2-0BC9559390D0}" destId="{28B11F5A-B6E9-48D2-A88E-C1DC93B11E50}" srcOrd="0" destOrd="1" presId="urn:microsoft.com/office/officeart/2005/8/layout/hProcess9"/>
    <dgm:cxn modelId="{4FE96F53-5207-4FA5-BFA9-B363477CE0B9}" type="presOf" srcId="{96C80C09-12D8-48FD-BCF1-2FCF71E333B7}" destId="{E7E1036A-3DF5-49E8-B090-74E89AE62855}" srcOrd="0" destOrd="5" presId="urn:microsoft.com/office/officeart/2005/8/layout/hProcess9"/>
    <dgm:cxn modelId="{223F9E74-9F63-4E59-A7D6-6485B9F58E03}" type="presOf" srcId="{8A0A53AE-6B51-44EA-9317-D49B307D2968}" destId="{E7E1036A-3DF5-49E8-B090-74E89AE62855}" srcOrd="0" destOrd="1" presId="urn:microsoft.com/office/officeart/2005/8/layout/hProcess9"/>
    <dgm:cxn modelId="{FAD5BD74-BD78-4659-B03D-526212D0AA2A}" type="presOf" srcId="{C361A6DD-3A22-4407-B695-C5E6D44FA584}" destId="{28B11F5A-B6E9-48D2-A88E-C1DC93B11E50}" srcOrd="0" destOrd="5" presId="urn:microsoft.com/office/officeart/2005/8/layout/hProcess9"/>
    <dgm:cxn modelId="{022CCA74-15C2-46CF-BE34-561D926B1F75}" type="presOf" srcId="{929B18E3-BC1A-45C6-8847-A83B63D0E139}" destId="{4478937A-AAEE-4B5C-9B33-63F46B603F3A}" srcOrd="0" destOrd="2" presId="urn:microsoft.com/office/officeart/2005/8/layout/hProcess9"/>
    <dgm:cxn modelId="{A7E33F75-474D-4642-BDD6-C6A6BEB8C5F0}" type="presOf" srcId="{96EB121F-0C45-4CEC-86C2-42004C264621}" destId="{D64E86E1-43C1-441C-8EBC-AA50EC5FEEE2}" srcOrd="0" destOrd="3" presId="urn:microsoft.com/office/officeart/2005/8/layout/hProcess9"/>
    <dgm:cxn modelId="{F1DE1B58-0E21-4E05-953C-811D274854DD}" srcId="{FDE9103D-CF95-474A-9A39-0BFB14E3D820}" destId="{E2802370-45DD-490C-B808-2FF87DE36681}" srcOrd="0" destOrd="0" parTransId="{7EF3418E-10CA-4FE4-B5DA-0BD40734AB05}" sibTransId="{F0607DDE-33E1-454D-B419-6B01767D3A82}"/>
    <dgm:cxn modelId="{9899185A-F8E9-42BE-A21E-6C09661ED68D}" srcId="{F40D3B39-B75D-42BC-9B55-E2EDD6D05DDA}" destId="{CD224EB6-3B5A-4012-82CA-2E5C60829EA3}" srcOrd="0" destOrd="0" parTransId="{68ED2308-83B9-489B-AAD2-ADD68E96162D}" sibTransId="{AF12F2F7-81E8-48D7-8FA7-D1247EB225F2}"/>
    <dgm:cxn modelId="{D793215A-CD2B-4430-957F-D5F78C9C9A34}" type="presOf" srcId="{54E3BCEA-2415-4E0E-B572-320A1B18375C}" destId="{7BD48837-7763-446F-8111-4883C2583C42}" srcOrd="0" destOrd="1" presId="urn:microsoft.com/office/officeart/2005/8/layout/hProcess9"/>
    <dgm:cxn modelId="{51C7BD5A-AFB2-4057-9E6A-859E9F6CB8E5}" type="presOf" srcId="{6898FFFF-DC89-4B20-8E59-9622E643C426}" destId="{F44EF0BD-DB4E-4B37-AC05-FAF9404D2307}" srcOrd="0" destOrd="2" presId="urn:microsoft.com/office/officeart/2005/8/layout/hProcess9"/>
    <dgm:cxn modelId="{960B177C-6F4E-4560-8B04-DED5FE1D206D}" srcId="{D9938A47-5150-43B8-8847-20198D6A0F9F}" destId="{6831587E-46DE-4950-AD6B-71A6A7404E5D}" srcOrd="1" destOrd="0" parTransId="{F84E94F6-4FAF-46E3-9E38-631DF5165AF3}" sibTransId="{FD7EBB39-A420-4185-9D99-44B8A6172A7E}"/>
    <dgm:cxn modelId="{600E787D-9F99-43B1-B39C-52BD4841286D}" srcId="{A99F494C-DE98-450F-BE5B-E435BD849E45}" destId="{032EAF44-7A92-4CBC-B3F4-CDE78D43FB40}" srcOrd="5" destOrd="0" parTransId="{59229BE9-A919-463B-A6EE-E7D09142D950}" sibTransId="{C9406125-8924-43A1-8BB4-0FDA802A7FE5}"/>
    <dgm:cxn modelId="{33747C7E-96FA-4AAD-84CC-E84951B53BD4}" type="presOf" srcId="{6B970B65-E926-4EC2-B77D-6844C1014678}" destId="{D64E86E1-43C1-441C-8EBC-AA50EC5FEEE2}" srcOrd="0" destOrd="7" presId="urn:microsoft.com/office/officeart/2005/8/layout/hProcess9"/>
    <dgm:cxn modelId="{3138D07F-0321-413B-99E2-8C6223DF9F3F}" srcId="{F40D3B39-B75D-42BC-9B55-E2EDD6D05DDA}" destId="{6898FFFF-DC89-4B20-8E59-9622E643C426}" srcOrd="1" destOrd="0" parTransId="{7F962F31-F1A8-407A-B138-5C411DE29D76}" sibTransId="{2F11D81A-E7DC-4435-AF29-DCDC9887E682}"/>
    <dgm:cxn modelId="{B3876882-3191-483C-AA72-2B0E82C2A0F9}" type="presOf" srcId="{9249CB34-D7B8-4EB2-BD83-3639D70CB40F}" destId="{A8A4AF8D-09EC-40C6-990A-35F32E8C539F}" srcOrd="0" destOrd="1" presId="urn:microsoft.com/office/officeart/2005/8/layout/hProcess9"/>
    <dgm:cxn modelId="{082CF585-C70E-4628-9EFB-4EAAC22FCEE8}" type="presOf" srcId="{828D56C1-EF60-41B5-90C8-E55983E7AD5B}" destId="{F44EF0BD-DB4E-4B37-AC05-FAF9404D2307}" srcOrd="0" destOrd="3" presId="urn:microsoft.com/office/officeart/2005/8/layout/hProcess9"/>
    <dgm:cxn modelId="{FDCAA288-E957-41F1-B3CB-EA01505F681B}" srcId="{E2802370-45DD-490C-B808-2FF87DE36681}" destId="{96C80C09-12D8-48FD-BCF1-2FCF71E333B7}" srcOrd="4" destOrd="0" parTransId="{00A8FA17-425E-41D0-B210-CC066951776C}" sibTransId="{BD4A7BE0-5FA9-4938-9E2F-45B95CBB46AE}"/>
    <dgm:cxn modelId="{0586BC88-BFC0-4A52-9A07-E18E87118028}" type="presOf" srcId="{F6863666-C946-48D5-96C5-DF876DEEB407}" destId="{E7E1036A-3DF5-49E8-B090-74E89AE62855}" srcOrd="0" destOrd="4" presId="urn:microsoft.com/office/officeart/2005/8/layout/hProcess9"/>
    <dgm:cxn modelId="{1F254089-93E6-47DC-9E56-A691506790ED}" srcId="{FDE9103D-CF95-474A-9A39-0BFB14E3D820}" destId="{F40D3B39-B75D-42BC-9B55-E2EDD6D05DDA}" srcOrd="5" destOrd="0" parTransId="{BFCB906D-CDAD-4631-B6FB-E604A2528DFD}" sibTransId="{594AC298-1748-4020-B515-95F4BDDE3EFC}"/>
    <dgm:cxn modelId="{25B9CF8B-9532-414B-8CD7-17AA11CDA3A7}" type="presOf" srcId="{F40D3B39-B75D-42BC-9B55-E2EDD6D05DDA}" destId="{F44EF0BD-DB4E-4B37-AC05-FAF9404D2307}" srcOrd="0" destOrd="0" presId="urn:microsoft.com/office/officeart/2005/8/layout/hProcess9"/>
    <dgm:cxn modelId="{49D65891-B58C-4DD7-B3AD-A471B7702C0E}" type="presOf" srcId="{E69C7B63-B727-4FE7-89C9-23558A322881}" destId="{4478937A-AAEE-4B5C-9B33-63F46B603F3A}" srcOrd="0" destOrd="3" presId="urn:microsoft.com/office/officeart/2005/8/layout/hProcess9"/>
    <dgm:cxn modelId="{1F7A8691-9B68-4086-B304-A6A97102F007}" type="presOf" srcId="{19A69381-7D12-441E-8725-DCDF642F70F6}" destId="{A8A4AF8D-09EC-40C6-990A-35F32E8C539F}" srcOrd="0" destOrd="0" presId="urn:microsoft.com/office/officeart/2005/8/layout/hProcess9"/>
    <dgm:cxn modelId="{9B2A8995-308C-4DCA-9ADB-9079B1035C50}" srcId="{256554EA-0FBA-4EBD-85B4-D3239FB7D46C}" destId="{54E3BCEA-2415-4E0E-B572-320A1B18375C}" srcOrd="0" destOrd="0" parTransId="{C1D4A422-5355-4D6D-A597-977EFECB88D8}" sibTransId="{707926AB-1D5B-4720-A45F-40ACFE679D58}"/>
    <dgm:cxn modelId="{8429AC95-CB0A-48A2-BD95-9529C8D0DCD5}" type="presOf" srcId="{BF004F03-545D-42E6-ABBC-3D3BED5B55FC}" destId="{D64E86E1-43C1-441C-8EBC-AA50EC5FEEE2}" srcOrd="0" destOrd="4" presId="urn:microsoft.com/office/officeart/2005/8/layout/hProcess9"/>
    <dgm:cxn modelId="{0B863297-597D-460B-BA10-9D1183F909CC}" srcId="{A99F494C-DE98-450F-BE5B-E435BD849E45}" destId="{7FC07B3C-711D-4755-A1AE-2D52E900EACF}" srcOrd="0" destOrd="0" parTransId="{DA9395C3-6D97-42B0-8265-215E00D6CEEE}" sibTransId="{31AB1DB7-1821-41FF-BE32-537DEB90355E}"/>
    <dgm:cxn modelId="{B62AB798-15E8-49E5-827C-7B03501785EC}" srcId="{30D0AEA7-42CA-4D90-8774-179F0BC9CBF8}" destId="{B2295E5B-4A0F-4E98-A88C-FE19BE8BF07D}" srcOrd="3" destOrd="0" parTransId="{9429E332-239A-4EAE-9495-4D787C50217D}" sibTransId="{127B340D-3B25-4B5E-B5D9-96E18A712A88}"/>
    <dgm:cxn modelId="{A026F09C-B81C-4DE5-B725-147FDD654230}" srcId="{89003000-E1FF-46A6-A680-8FB531415359}" destId="{1DBE50FE-9B51-44EE-8637-FCFCDB182D08}" srcOrd="0" destOrd="0" parTransId="{770045C7-21B9-41DF-8A58-940503EAAE3C}" sibTransId="{6A286EFD-68C6-4CB7-AFFD-805FE4E5269B}"/>
    <dgm:cxn modelId="{204CB69E-54C7-49A2-924A-8BDAB4F38D6E}" type="presOf" srcId="{256554EA-0FBA-4EBD-85B4-D3239FB7D46C}" destId="{7BD48837-7763-446F-8111-4883C2583C42}" srcOrd="0" destOrd="0" presId="urn:microsoft.com/office/officeart/2005/8/layout/hProcess9"/>
    <dgm:cxn modelId="{5FBE0A9F-A75E-4EFE-88B8-4F3A7978E3B3}" type="presOf" srcId="{9B833F9E-6CA4-4D19-9968-14CB5F53AEE0}" destId="{28B11F5A-B6E9-48D2-A88E-C1DC93B11E50}" srcOrd="0" destOrd="3" presId="urn:microsoft.com/office/officeart/2005/8/layout/hProcess9"/>
    <dgm:cxn modelId="{CE2F389F-1ECB-4016-9300-5A17081B50D8}" type="presOf" srcId="{032EAF44-7A92-4CBC-B3F4-CDE78D43FB40}" destId="{D64E86E1-43C1-441C-8EBC-AA50EC5FEEE2}" srcOrd="0" destOrd="6" presId="urn:microsoft.com/office/officeart/2005/8/layout/hProcess9"/>
    <dgm:cxn modelId="{A6F3C49F-541D-468A-8BFB-43D1D20424E8}" srcId="{A99F494C-DE98-450F-BE5B-E435BD849E45}" destId="{DEC35E44-7EDF-4CB8-A47D-DEC66FFD2BFB}" srcOrd="4" destOrd="0" parTransId="{01E47744-39E9-494B-BF4D-8434EFB482FC}" sibTransId="{01EBCCAA-A554-47F6-BC61-8B9F55815D64}"/>
    <dgm:cxn modelId="{B87DF1A8-70CA-4BAD-B3E7-96D6F72E54A3}" srcId="{89003000-E1FF-46A6-A680-8FB531415359}" destId="{E69C7B63-B727-4FE7-89C9-23558A322881}" srcOrd="2" destOrd="0" parTransId="{658061E4-66E1-42F3-9DA0-F42BFA66C7CD}" sibTransId="{990AA2AA-320A-40D9-B39B-EB98702A89DE}"/>
    <dgm:cxn modelId="{A61DF1AF-6FF4-4E79-829A-FA71ECD3E800}" srcId="{D9938A47-5150-43B8-8847-20198D6A0F9F}" destId="{FE3B3A43-3E4E-43AE-808A-C35CFFBD950E}" srcOrd="6" destOrd="0" parTransId="{5795BA5D-4005-451C-947D-959A92D2F9E3}" sibTransId="{FFF666AE-5E1D-4A05-8782-F90688987317}"/>
    <dgm:cxn modelId="{23D2C9B1-973D-4430-83AC-9B8CFFB0598D}" type="presOf" srcId="{2A8A0A6D-3F2C-4731-B47C-4965255C04D9}" destId="{28B11F5A-B6E9-48D2-A88E-C1DC93B11E50}" srcOrd="0" destOrd="6" presId="urn:microsoft.com/office/officeart/2005/8/layout/hProcess9"/>
    <dgm:cxn modelId="{FBAD4FB3-8EC3-4F03-A404-DCB78D8793CD}" type="presOf" srcId="{1DBE50FE-9B51-44EE-8637-FCFCDB182D08}" destId="{4478937A-AAEE-4B5C-9B33-63F46B603F3A}" srcOrd="0" destOrd="1" presId="urn:microsoft.com/office/officeart/2005/8/layout/hProcess9"/>
    <dgm:cxn modelId="{7DBD9FB3-DD30-4CA3-82E2-C412AC07EAFA}" type="presOf" srcId="{30D0AEA7-42CA-4D90-8774-179F0BC9CBF8}" destId="{36ED9449-45FB-427D-BE96-56951001CC0F}" srcOrd="0" destOrd="0" presId="urn:microsoft.com/office/officeart/2005/8/layout/hProcess9"/>
    <dgm:cxn modelId="{AF18E3B4-9751-4C42-85D8-AA8658066511}" srcId="{30D0AEA7-42CA-4D90-8774-179F0BC9CBF8}" destId="{7BE2D73E-7791-48F0-BCA0-E43D5B5196F4}" srcOrd="0" destOrd="0" parTransId="{178576F0-63F0-40D5-BC84-2948B0222704}" sibTransId="{0E9D1654-8C6F-4327-8219-9B3D7D2CF02D}"/>
    <dgm:cxn modelId="{937447B7-B676-454A-A294-99596ED64874}" srcId="{F40D3B39-B75D-42BC-9B55-E2EDD6D05DDA}" destId="{828D56C1-EF60-41B5-90C8-E55983E7AD5B}" srcOrd="2" destOrd="0" parTransId="{206E0B1B-B0A2-417D-ACCC-F781E8C55B85}" sibTransId="{09BD9D49-5B78-4DCB-A300-5D27BF65DD83}"/>
    <dgm:cxn modelId="{0A5807BB-15B0-4D25-8D20-0DF33E412619}" srcId="{E2802370-45DD-490C-B808-2FF87DE36681}" destId="{F6863666-C946-48D5-96C5-DF876DEEB407}" srcOrd="3" destOrd="0" parTransId="{3059CA57-3002-4F62-A4EF-C6E92E882407}" sibTransId="{36DDBC13-0174-4F25-BD40-07F64494B279}"/>
    <dgm:cxn modelId="{9BA464BD-2084-495F-8687-30907D4B8E4F}" type="presOf" srcId="{FE3B3A43-3E4E-43AE-808A-C35CFFBD950E}" destId="{28B11F5A-B6E9-48D2-A88E-C1DC93B11E50}" srcOrd="0" destOrd="7" presId="urn:microsoft.com/office/officeart/2005/8/layout/hProcess9"/>
    <dgm:cxn modelId="{4AF49ABD-221D-41CC-9A8B-E753C1D5E4DC}" srcId="{A99F494C-DE98-450F-BE5B-E435BD849E45}" destId="{96EB121F-0C45-4CEC-86C2-42004C264621}" srcOrd="2" destOrd="0" parTransId="{08876925-D3F6-4D9B-A9A3-30ECF07C5D92}" sibTransId="{00188D84-F11B-44DB-9C51-32A7DA4F1AD1}"/>
    <dgm:cxn modelId="{D22CA1C1-27CB-4993-ADBC-D0F8A2DC1FAA}" srcId="{D9938A47-5150-43B8-8847-20198D6A0F9F}" destId="{8E1164BF-0824-4E9D-85C2-0BC9559390D0}" srcOrd="0" destOrd="0" parTransId="{EBB1ABEB-FF24-45F8-939B-919F792A0D36}" sibTransId="{3C65CFF4-1E54-4496-94DE-ED24B94532A3}"/>
    <dgm:cxn modelId="{031CA5C1-47C4-4247-8901-7D1F1F42646A}" type="presOf" srcId="{B2295E5B-4A0F-4E98-A88C-FE19BE8BF07D}" destId="{36ED9449-45FB-427D-BE96-56951001CC0F}" srcOrd="0" destOrd="4" presId="urn:microsoft.com/office/officeart/2005/8/layout/hProcess9"/>
    <dgm:cxn modelId="{3A11E1C2-6D40-45DE-8B83-3AFE552EC13E}" srcId="{30D0AEA7-42CA-4D90-8774-179F0BC9CBF8}" destId="{8F41AFD2-5B6C-4AA3-AE79-165C4292599D}" srcOrd="2" destOrd="0" parTransId="{08C9E09A-DD6C-45DF-817D-EB7ADA712837}" sibTransId="{F9340CD5-984C-4F47-8525-219BA4F4DA99}"/>
    <dgm:cxn modelId="{519876C4-3FD2-4F32-8A3D-6BA8A02CD751}" srcId="{FDE9103D-CF95-474A-9A39-0BFB14E3D820}" destId="{19A69381-7D12-441E-8725-DCDF642F70F6}" srcOrd="2" destOrd="0" parTransId="{2D97B2E9-3B77-470A-AAD4-9CADB9A6D63D}" sibTransId="{6AEC9521-2488-4E07-A43D-8C3BC002DEF2}"/>
    <dgm:cxn modelId="{13A44CC6-A702-41D6-8CA7-C251A1CC63EE}" type="presOf" srcId="{8F41AFD2-5B6C-4AA3-AE79-165C4292599D}" destId="{36ED9449-45FB-427D-BE96-56951001CC0F}" srcOrd="0" destOrd="3" presId="urn:microsoft.com/office/officeart/2005/8/layout/hProcess9"/>
    <dgm:cxn modelId="{2981AAC7-25A1-4E1E-A786-0594446ADCDF}" srcId="{89003000-E1FF-46A6-A680-8FB531415359}" destId="{929B18E3-BC1A-45C6-8847-A83B63D0E139}" srcOrd="1" destOrd="0" parTransId="{2DD6E215-937F-45C0-9496-871A7D721205}" sibTransId="{FC652128-7752-4BB7-8EC1-8E06BF29D813}"/>
    <dgm:cxn modelId="{CB85FEC9-177C-4670-AC4A-15D956380617}" type="presOf" srcId="{258078DA-0E1F-41A4-875D-572E5C1A89B9}" destId="{886C4D53-A241-47CF-BC8C-01E38ED5596C}" srcOrd="0" destOrd="1" presId="urn:microsoft.com/office/officeart/2005/8/layout/hProcess9"/>
    <dgm:cxn modelId="{E2BE8DCB-404A-4984-AF44-3A88DF3E5B70}" srcId="{30D0AEA7-42CA-4D90-8774-179F0BC9CBF8}" destId="{56DE9DA8-3F79-4DF6-8639-418B8EB506BE}" srcOrd="1" destOrd="0" parTransId="{9E3AED88-C6ED-4ACC-B781-11773ED78D0D}" sibTransId="{14D8E1EB-82CB-4FD1-B4FA-487AED2E782C}"/>
    <dgm:cxn modelId="{28A0B5CC-B5D0-41B4-9F7C-69EE49D35A52}" srcId="{E2802370-45DD-490C-B808-2FF87DE36681}" destId="{D1E0DE86-83F1-46B6-9B91-C3033E183A55}" srcOrd="2" destOrd="0" parTransId="{1BFD7581-DAF5-4040-823A-F6C9148FA0DC}" sibTransId="{701C5007-2F70-45EB-8D1F-02E5596BA63A}"/>
    <dgm:cxn modelId="{467AF9CD-F28F-47F1-93F6-0CC39B825A72}" type="presOf" srcId="{6831587E-46DE-4950-AD6B-71A6A7404E5D}" destId="{28B11F5A-B6E9-48D2-A88E-C1DC93B11E50}" srcOrd="0" destOrd="2" presId="urn:microsoft.com/office/officeart/2005/8/layout/hProcess9"/>
    <dgm:cxn modelId="{39C37FCF-9B74-482E-8856-75C97FB56B53}" srcId="{FDE9103D-CF95-474A-9A39-0BFB14E3D820}" destId="{A99F494C-DE98-450F-BE5B-E435BD849E45}" srcOrd="3" destOrd="0" parTransId="{EAB5B86A-976D-4A23-ADA5-919A73FF4629}" sibTransId="{9E8CF31F-6245-4D4E-9A30-04AA6388FF47}"/>
    <dgm:cxn modelId="{A401BDD5-4DAA-44B5-84E1-49320A3C51F5}" srcId="{E2802370-45DD-490C-B808-2FF87DE36681}" destId="{7745D549-D71B-478D-8BE4-95685B629CF9}" srcOrd="1" destOrd="0" parTransId="{0C5D59D8-85DF-4DEF-A943-8DCB88206AB3}" sibTransId="{80F345F0-4783-42EE-8665-0B493CA16A3F}"/>
    <dgm:cxn modelId="{0642A3D6-A3E4-4F94-BBC7-D4A8D7E860EC}" srcId="{19A69381-7D12-441E-8725-DCDF642F70F6}" destId="{A10F3B70-17D8-4CB5-AF8F-8498939B2319}" srcOrd="2" destOrd="0" parTransId="{F732B4B3-2284-49A5-812D-769B25ECC693}" sibTransId="{F5CD5AA5-3DEB-484E-A722-172AF68312A7}"/>
    <dgm:cxn modelId="{2D331ED7-08B7-4288-8619-EFE7F155BFF9}" srcId="{7992F71A-DFED-4944-9E70-58C4F64F499C}" destId="{258078DA-0E1F-41A4-875D-572E5C1A89B9}" srcOrd="0" destOrd="0" parTransId="{23985281-3C55-4F42-AC8A-785BCBC22B66}" sibTransId="{934A640E-40F4-49B2-996A-70EB46681C9C}"/>
    <dgm:cxn modelId="{9403A6D7-BEB6-4DF3-AAD2-096C689929FD}" type="presOf" srcId="{C2055AA0-34E2-4CF1-9204-B486AC4B3436}" destId="{36ED9449-45FB-427D-BE96-56951001CC0F}" srcOrd="0" destOrd="5" presId="urn:microsoft.com/office/officeart/2005/8/layout/hProcess9"/>
    <dgm:cxn modelId="{B600F1D8-73B7-45B4-A601-7A2B9B1C4BD3}" type="presOf" srcId="{7FC07B3C-711D-4755-A1AE-2D52E900EACF}" destId="{D64E86E1-43C1-441C-8EBC-AA50EC5FEEE2}" srcOrd="0" destOrd="1" presId="urn:microsoft.com/office/officeart/2005/8/layout/hProcess9"/>
    <dgm:cxn modelId="{C8E26BD9-F6D0-4698-8A9B-A79D9D1DC4BA}" srcId="{E2802370-45DD-490C-B808-2FF87DE36681}" destId="{8A0A53AE-6B51-44EA-9317-D49B307D2968}" srcOrd="0" destOrd="0" parTransId="{629F8D1F-6892-431C-A217-B65849C0DD82}" sibTransId="{A32AF8C5-2DA9-42D2-8E11-582ACD0561E3}"/>
    <dgm:cxn modelId="{AB07D5DA-9620-4A72-8E3E-4E7059C48AD4}" srcId="{19A69381-7D12-441E-8725-DCDF642F70F6}" destId="{036E3253-D1FF-47D7-8732-43350122F5E0}" srcOrd="1" destOrd="0" parTransId="{7390F342-94AB-4332-979E-474E2E085251}" sibTransId="{F45ACAF9-A464-45E0-9D44-4E7EE74FE619}"/>
    <dgm:cxn modelId="{667247DC-E44D-4BE9-9EA4-120D27A3CE8E}" type="presOf" srcId="{89003000-E1FF-46A6-A680-8FB531415359}" destId="{4478937A-AAEE-4B5C-9B33-63F46B603F3A}" srcOrd="0" destOrd="0" presId="urn:microsoft.com/office/officeart/2005/8/layout/hProcess9"/>
    <dgm:cxn modelId="{E9F73BE0-D88E-4F9E-B4C3-B54ADBE10ADD}" type="presOf" srcId="{036E3253-D1FF-47D7-8732-43350122F5E0}" destId="{A8A4AF8D-09EC-40C6-990A-35F32E8C539F}" srcOrd="0" destOrd="2" presId="urn:microsoft.com/office/officeart/2005/8/layout/hProcess9"/>
    <dgm:cxn modelId="{1A5219ED-3E74-4AEC-9DD3-9127A5D7E344}" type="presOf" srcId="{A10F3B70-17D8-4CB5-AF8F-8498939B2319}" destId="{A8A4AF8D-09EC-40C6-990A-35F32E8C539F}" srcOrd="0" destOrd="3" presId="urn:microsoft.com/office/officeart/2005/8/layout/hProcess9"/>
    <dgm:cxn modelId="{AB7F6CF5-2389-4E35-9977-409084A64AC3}" type="presOf" srcId="{E2802370-45DD-490C-B808-2FF87DE36681}" destId="{E7E1036A-3DF5-49E8-B090-74E89AE62855}" srcOrd="0" destOrd="0" presId="urn:microsoft.com/office/officeart/2005/8/layout/hProcess9"/>
    <dgm:cxn modelId="{5C0D16F9-2C35-4FC6-A5A0-3BE072F1ED17}" type="presOf" srcId="{56DE9DA8-3F79-4DF6-8639-418B8EB506BE}" destId="{36ED9449-45FB-427D-BE96-56951001CC0F}" srcOrd="0" destOrd="2" presId="urn:microsoft.com/office/officeart/2005/8/layout/hProcess9"/>
    <dgm:cxn modelId="{C10F8A6B-6CFE-4B80-885A-47280EEDBB1E}" type="presParOf" srcId="{39386EF8-B6A2-4283-B1F6-04A55E9C5518}" destId="{54C7EAF8-CF17-4893-940C-A5F22ECED262}" srcOrd="0" destOrd="0" presId="urn:microsoft.com/office/officeart/2005/8/layout/hProcess9"/>
    <dgm:cxn modelId="{D8B01027-1B1A-4548-A700-831DB7A8B258}" type="presParOf" srcId="{39386EF8-B6A2-4283-B1F6-04A55E9C5518}" destId="{B070FCA5-B77B-40CF-B040-383E5202B9E4}" srcOrd="1" destOrd="0" presId="urn:microsoft.com/office/officeart/2005/8/layout/hProcess9"/>
    <dgm:cxn modelId="{432C0B31-492C-4FBF-B614-58A6973FB8FB}" type="presParOf" srcId="{B070FCA5-B77B-40CF-B040-383E5202B9E4}" destId="{E7E1036A-3DF5-49E8-B090-74E89AE62855}" srcOrd="0" destOrd="0" presId="urn:microsoft.com/office/officeart/2005/8/layout/hProcess9"/>
    <dgm:cxn modelId="{8AECEC89-0BDD-4BF3-98A6-A971E8966F57}" type="presParOf" srcId="{B070FCA5-B77B-40CF-B040-383E5202B9E4}" destId="{FBD87944-AE5B-4ABF-A9B5-9C08A6AEF4B7}" srcOrd="1" destOrd="0" presId="urn:microsoft.com/office/officeart/2005/8/layout/hProcess9"/>
    <dgm:cxn modelId="{C0DD3257-0A66-4E17-9CEF-965C578ADC33}" type="presParOf" srcId="{B070FCA5-B77B-40CF-B040-383E5202B9E4}" destId="{4478937A-AAEE-4B5C-9B33-63F46B603F3A}" srcOrd="2" destOrd="0" presId="urn:microsoft.com/office/officeart/2005/8/layout/hProcess9"/>
    <dgm:cxn modelId="{9C39B0D1-222B-4499-A9F4-3A582791A11D}" type="presParOf" srcId="{B070FCA5-B77B-40CF-B040-383E5202B9E4}" destId="{D058B93D-FFDD-47AD-8CE6-A794A0405EBA}" srcOrd="3" destOrd="0" presId="urn:microsoft.com/office/officeart/2005/8/layout/hProcess9"/>
    <dgm:cxn modelId="{7168BFD0-32A3-43C2-A887-904FA6332509}" type="presParOf" srcId="{B070FCA5-B77B-40CF-B040-383E5202B9E4}" destId="{A8A4AF8D-09EC-40C6-990A-35F32E8C539F}" srcOrd="4" destOrd="0" presId="urn:microsoft.com/office/officeart/2005/8/layout/hProcess9"/>
    <dgm:cxn modelId="{4E984109-8D13-4893-873D-98B35A016FBC}" type="presParOf" srcId="{B070FCA5-B77B-40CF-B040-383E5202B9E4}" destId="{CE1562B4-BB7E-4556-BF95-AB2501C17FFE}" srcOrd="5" destOrd="0" presId="urn:microsoft.com/office/officeart/2005/8/layout/hProcess9"/>
    <dgm:cxn modelId="{C47FDA0E-A237-4951-8F5E-8F02ED76DD69}" type="presParOf" srcId="{B070FCA5-B77B-40CF-B040-383E5202B9E4}" destId="{D64E86E1-43C1-441C-8EBC-AA50EC5FEEE2}" srcOrd="6" destOrd="0" presId="urn:microsoft.com/office/officeart/2005/8/layout/hProcess9"/>
    <dgm:cxn modelId="{E14496BB-8B2C-4214-98CF-1CB0A3DB3F6B}" type="presParOf" srcId="{B070FCA5-B77B-40CF-B040-383E5202B9E4}" destId="{81604FE8-9E7A-4F5E-A951-2C9CE51EBA6D}" srcOrd="7" destOrd="0" presId="urn:microsoft.com/office/officeart/2005/8/layout/hProcess9"/>
    <dgm:cxn modelId="{DA20292F-B400-425D-B065-4F3422E01491}" type="presParOf" srcId="{B070FCA5-B77B-40CF-B040-383E5202B9E4}" destId="{28B11F5A-B6E9-48D2-A88E-C1DC93B11E50}" srcOrd="8" destOrd="0" presId="urn:microsoft.com/office/officeart/2005/8/layout/hProcess9"/>
    <dgm:cxn modelId="{D0E85CE6-A53E-451A-A94C-2FFDBF620B61}" type="presParOf" srcId="{B070FCA5-B77B-40CF-B040-383E5202B9E4}" destId="{6C9A90DF-3843-474D-9D1C-857A21F82D80}" srcOrd="9" destOrd="0" presId="urn:microsoft.com/office/officeart/2005/8/layout/hProcess9"/>
    <dgm:cxn modelId="{66131DAF-9BCB-4D09-ADD4-E7818FB62FD9}" type="presParOf" srcId="{B070FCA5-B77B-40CF-B040-383E5202B9E4}" destId="{F44EF0BD-DB4E-4B37-AC05-FAF9404D2307}" srcOrd="10" destOrd="0" presId="urn:microsoft.com/office/officeart/2005/8/layout/hProcess9"/>
    <dgm:cxn modelId="{C45FA1DB-6D18-49AD-A809-28120C7F31D1}" type="presParOf" srcId="{B070FCA5-B77B-40CF-B040-383E5202B9E4}" destId="{31602541-7829-4D9D-A325-3FC6EA94DD33}" srcOrd="11" destOrd="0" presId="urn:microsoft.com/office/officeart/2005/8/layout/hProcess9"/>
    <dgm:cxn modelId="{F72A857D-1368-4184-971F-0A7446ED3044}" type="presParOf" srcId="{B070FCA5-B77B-40CF-B040-383E5202B9E4}" destId="{36ED9449-45FB-427D-BE96-56951001CC0F}" srcOrd="12" destOrd="0" presId="urn:microsoft.com/office/officeart/2005/8/layout/hProcess9"/>
    <dgm:cxn modelId="{17F2D060-AB32-4454-A11B-9563BF412C7E}" type="presParOf" srcId="{B070FCA5-B77B-40CF-B040-383E5202B9E4}" destId="{BFEC586C-75C9-4886-A172-3B1C8B017D34}" srcOrd="13" destOrd="0" presId="urn:microsoft.com/office/officeart/2005/8/layout/hProcess9"/>
    <dgm:cxn modelId="{E14AAACF-3AD4-491A-9639-241E734B18EF}" type="presParOf" srcId="{B070FCA5-B77B-40CF-B040-383E5202B9E4}" destId="{886C4D53-A241-47CF-BC8C-01E38ED5596C}" srcOrd="14" destOrd="0" presId="urn:microsoft.com/office/officeart/2005/8/layout/hProcess9"/>
    <dgm:cxn modelId="{7F3F3E2A-B0D6-4105-8F98-77122BA4D196}" type="presParOf" srcId="{B070FCA5-B77B-40CF-B040-383E5202B9E4}" destId="{F35F9CE7-A50C-4AAD-A724-53DCBBF26E55}" srcOrd="15" destOrd="0" presId="urn:microsoft.com/office/officeart/2005/8/layout/hProcess9"/>
    <dgm:cxn modelId="{3EA0AD70-3354-4A06-A9BF-9AF192161B37}" type="presParOf" srcId="{B070FCA5-B77B-40CF-B040-383E5202B9E4}" destId="{7BD48837-7763-446F-8111-4883C2583C42}" srcOrd="1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4C4467-8919-4D0D-939C-4AB0A454B56D}"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348AB24C-616C-4EDC-AA73-8251F8DB9254}">
      <dgm:prSet phldrT="[Text]" custT="1"/>
      <dgm:spPr/>
      <dgm:t>
        <a:bodyPr/>
        <a:lstStyle/>
        <a:p>
          <a:r>
            <a:rPr lang="en-US" sz="1200" dirty="0"/>
            <a:t>Data Acquisition</a:t>
          </a:r>
        </a:p>
      </dgm:t>
    </dgm:pt>
    <dgm:pt modelId="{8C065CF0-23C9-4BC6-B8BE-EF9FEE77D582}" type="parTrans" cxnId="{AE3E7DA3-D493-456E-9C5F-797E26822AA3}">
      <dgm:prSet/>
      <dgm:spPr/>
      <dgm:t>
        <a:bodyPr/>
        <a:lstStyle/>
        <a:p>
          <a:endParaRPr lang="en-US"/>
        </a:p>
      </dgm:t>
    </dgm:pt>
    <dgm:pt modelId="{0A31149E-BFAC-49F1-A380-3AE38B236A96}" type="sibTrans" cxnId="{AE3E7DA3-D493-456E-9C5F-797E26822AA3}">
      <dgm:prSet/>
      <dgm:spPr/>
      <dgm:t>
        <a:bodyPr/>
        <a:lstStyle/>
        <a:p>
          <a:endParaRPr lang="en-US"/>
        </a:p>
      </dgm:t>
    </dgm:pt>
    <dgm:pt modelId="{652C97AC-E85A-4659-9529-6C74324E96E2}">
      <dgm:prSet phldrT="[Text]" custT="1"/>
      <dgm:spPr/>
      <dgm:t>
        <a:bodyPr/>
        <a:lstStyle/>
        <a:p>
          <a:r>
            <a:rPr lang="en-US" sz="1200" dirty="0"/>
            <a:t>Artifact Removal</a:t>
          </a:r>
        </a:p>
      </dgm:t>
    </dgm:pt>
    <dgm:pt modelId="{ED7BEC7D-31B7-4DC7-BEA6-62D2247FF266}" type="parTrans" cxnId="{EB0C3A47-095A-4C1E-BCB9-38E6F8E03D5F}">
      <dgm:prSet/>
      <dgm:spPr/>
      <dgm:t>
        <a:bodyPr/>
        <a:lstStyle/>
        <a:p>
          <a:endParaRPr lang="en-US"/>
        </a:p>
      </dgm:t>
    </dgm:pt>
    <dgm:pt modelId="{80E69931-E923-4CE1-B133-F035F32C0E19}" type="sibTrans" cxnId="{EB0C3A47-095A-4C1E-BCB9-38E6F8E03D5F}">
      <dgm:prSet/>
      <dgm:spPr/>
      <dgm:t>
        <a:bodyPr/>
        <a:lstStyle/>
        <a:p>
          <a:endParaRPr lang="en-US"/>
        </a:p>
      </dgm:t>
    </dgm:pt>
    <dgm:pt modelId="{2D25357D-7BE7-42CA-837D-40415DB52C6B}">
      <dgm:prSet phldrT="[Text]" custT="1"/>
      <dgm:spPr/>
      <dgm:t>
        <a:bodyPr/>
        <a:lstStyle/>
        <a:p>
          <a:pPr>
            <a:spcAft>
              <a:spcPts val="0"/>
            </a:spcAft>
          </a:pPr>
          <a:r>
            <a:rPr lang="en-US" sz="1200" dirty="0"/>
            <a:t>Feature Abstraction</a:t>
          </a:r>
        </a:p>
      </dgm:t>
    </dgm:pt>
    <dgm:pt modelId="{8076B2FB-F5F5-4BA3-91F1-A5F124CAAB6F}" type="parTrans" cxnId="{4020B1EC-72C3-4832-8770-8C390F24779F}">
      <dgm:prSet/>
      <dgm:spPr/>
      <dgm:t>
        <a:bodyPr/>
        <a:lstStyle/>
        <a:p>
          <a:endParaRPr lang="en-US"/>
        </a:p>
      </dgm:t>
    </dgm:pt>
    <dgm:pt modelId="{7CEE38F3-39D1-430E-AA15-B1768FC03D28}" type="sibTrans" cxnId="{4020B1EC-72C3-4832-8770-8C390F24779F}">
      <dgm:prSet/>
      <dgm:spPr/>
      <dgm:t>
        <a:bodyPr/>
        <a:lstStyle/>
        <a:p>
          <a:endParaRPr lang="en-US"/>
        </a:p>
      </dgm:t>
    </dgm:pt>
    <dgm:pt modelId="{84175C3F-22D7-4F18-B5E7-A1DABF35513D}">
      <dgm:prSet custT="1"/>
      <dgm:spPr/>
      <dgm:t>
        <a:bodyPr/>
        <a:lstStyle/>
        <a:p>
          <a:r>
            <a:rPr lang="en-US" sz="1200" dirty="0"/>
            <a:t>Algorithm</a:t>
          </a:r>
        </a:p>
        <a:p>
          <a:r>
            <a:rPr lang="en-US" sz="1200" dirty="0"/>
            <a:t>Development</a:t>
          </a:r>
        </a:p>
      </dgm:t>
    </dgm:pt>
    <dgm:pt modelId="{01D94C7B-15B0-417E-B0A3-4268DDA9C9FF}" type="parTrans" cxnId="{7F8C8DEF-286A-4DA2-8343-83F64B7CF407}">
      <dgm:prSet/>
      <dgm:spPr/>
      <dgm:t>
        <a:bodyPr/>
        <a:lstStyle/>
        <a:p>
          <a:endParaRPr lang="en-US"/>
        </a:p>
      </dgm:t>
    </dgm:pt>
    <dgm:pt modelId="{3E032120-3D8F-4B65-86C4-336E27A46CA3}" type="sibTrans" cxnId="{7F8C8DEF-286A-4DA2-8343-83F64B7CF407}">
      <dgm:prSet/>
      <dgm:spPr/>
      <dgm:t>
        <a:bodyPr/>
        <a:lstStyle/>
        <a:p>
          <a:endParaRPr lang="en-US"/>
        </a:p>
      </dgm:t>
    </dgm:pt>
    <dgm:pt modelId="{5C7CA920-5B90-48D8-8161-D3DB8B446C0C}">
      <dgm:prSet phldrT="[Text]" custT="1"/>
      <dgm:spPr/>
      <dgm:t>
        <a:bodyPr/>
        <a:lstStyle/>
        <a:p>
          <a:r>
            <a:rPr lang="en-US" sz="1200" dirty="0"/>
            <a:t>Evaluation &amp; Visualization</a:t>
          </a:r>
        </a:p>
      </dgm:t>
    </dgm:pt>
    <dgm:pt modelId="{D50D798B-E5C8-449B-99D9-AC46A4DB2987}" type="parTrans" cxnId="{438FCEB4-6B67-4ED2-83F2-01A51EEF06C3}">
      <dgm:prSet/>
      <dgm:spPr/>
      <dgm:t>
        <a:bodyPr/>
        <a:lstStyle/>
        <a:p>
          <a:endParaRPr lang="en-US"/>
        </a:p>
      </dgm:t>
    </dgm:pt>
    <dgm:pt modelId="{159E1210-D608-474B-AA81-50B998D30F43}" type="sibTrans" cxnId="{438FCEB4-6B67-4ED2-83F2-01A51EEF06C3}">
      <dgm:prSet/>
      <dgm:spPr/>
      <dgm:t>
        <a:bodyPr/>
        <a:lstStyle/>
        <a:p>
          <a:endParaRPr lang="en-US"/>
        </a:p>
      </dgm:t>
    </dgm:pt>
    <dgm:pt modelId="{8886563B-9003-4032-A778-DD1676CF9483}" type="pres">
      <dgm:prSet presAssocID="{C94C4467-8919-4D0D-939C-4AB0A454B56D}" presName="Name0" presStyleCnt="0">
        <dgm:presLayoutVars>
          <dgm:dir/>
          <dgm:resizeHandles val="exact"/>
        </dgm:presLayoutVars>
      </dgm:prSet>
      <dgm:spPr/>
    </dgm:pt>
    <dgm:pt modelId="{401B9FB9-F453-448B-B316-56398FBDDE88}" type="pres">
      <dgm:prSet presAssocID="{348AB24C-616C-4EDC-AA73-8251F8DB9254}" presName="node" presStyleLbl="node1" presStyleIdx="0" presStyleCnt="5" custScaleX="68412" custScaleY="56235">
        <dgm:presLayoutVars>
          <dgm:bulletEnabled val="1"/>
        </dgm:presLayoutVars>
      </dgm:prSet>
      <dgm:spPr/>
    </dgm:pt>
    <dgm:pt modelId="{4EA9548A-D6EF-4DF2-A14C-FEC390CAB256}" type="pres">
      <dgm:prSet presAssocID="{0A31149E-BFAC-49F1-A380-3AE38B236A96}" presName="sibTrans" presStyleLbl="sibTrans2D1" presStyleIdx="0" presStyleCnt="4" custScaleY="47784"/>
      <dgm:spPr/>
    </dgm:pt>
    <dgm:pt modelId="{E0D1A767-59CF-47D2-80EF-EE27B1446612}" type="pres">
      <dgm:prSet presAssocID="{0A31149E-BFAC-49F1-A380-3AE38B236A96}" presName="connectorText" presStyleLbl="sibTrans2D1" presStyleIdx="0" presStyleCnt="4"/>
      <dgm:spPr/>
    </dgm:pt>
    <dgm:pt modelId="{34C34BB1-7964-4680-8792-742194B129F1}" type="pres">
      <dgm:prSet presAssocID="{652C97AC-E85A-4659-9529-6C74324E96E2}" presName="node" presStyleLbl="node1" presStyleIdx="1" presStyleCnt="5" custScaleX="70714" custScaleY="56575">
        <dgm:presLayoutVars>
          <dgm:bulletEnabled val="1"/>
        </dgm:presLayoutVars>
      </dgm:prSet>
      <dgm:spPr/>
    </dgm:pt>
    <dgm:pt modelId="{880044A1-265D-4D7A-AAD8-39E1DF3F3E9B}" type="pres">
      <dgm:prSet presAssocID="{80E69931-E923-4CE1-B133-F035F32C0E19}" presName="sibTrans" presStyleLbl="sibTrans2D1" presStyleIdx="1" presStyleCnt="4" custScaleY="47784"/>
      <dgm:spPr/>
    </dgm:pt>
    <dgm:pt modelId="{8D998D18-F517-4E80-A085-4C262312ECAD}" type="pres">
      <dgm:prSet presAssocID="{80E69931-E923-4CE1-B133-F035F32C0E19}" presName="connectorText" presStyleLbl="sibTrans2D1" presStyleIdx="1" presStyleCnt="4"/>
      <dgm:spPr/>
    </dgm:pt>
    <dgm:pt modelId="{5302017D-6653-4AFE-A294-1C4C3D9F9D55}" type="pres">
      <dgm:prSet presAssocID="{2D25357D-7BE7-42CA-837D-40415DB52C6B}" presName="node" presStyleLbl="node1" presStyleIdx="2" presStyleCnt="5" custScaleX="68651" custScaleY="54404">
        <dgm:presLayoutVars>
          <dgm:bulletEnabled val="1"/>
        </dgm:presLayoutVars>
      </dgm:prSet>
      <dgm:spPr/>
    </dgm:pt>
    <dgm:pt modelId="{658B33EA-3708-451E-AD64-7EB82F0FE980}" type="pres">
      <dgm:prSet presAssocID="{7CEE38F3-39D1-430E-AA15-B1768FC03D28}" presName="sibTrans" presStyleLbl="sibTrans2D1" presStyleIdx="2" presStyleCnt="4" custScaleY="47784"/>
      <dgm:spPr/>
    </dgm:pt>
    <dgm:pt modelId="{33178CC5-BA80-4842-B69B-A1E7C92385F9}" type="pres">
      <dgm:prSet presAssocID="{7CEE38F3-39D1-430E-AA15-B1768FC03D28}" presName="connectorText" presStyleLbl="sibTrans2D1" presStyleIdx="2" presStyleCnt="4"/>
      <dgm:spPr/>
    </dgm:pt>
    <dgm:pt modelId="{E853E5EE-BA6C-473F-82B3-6FBD517380D7}" type="pres">
      <dgm:prSet presAssocID="{84175C3F-22D7-4F18-B5E7-A1DABF35513D}" presName="node" presStyleLbl="node1" presStyleIdx="3" presStyleCnt="5" custScaleX="69806" custScaleY="54594">
        <dgm:presLayoutVars>
          <dgm:bulletEnabled val="1"/>
        </dgm:presLayoutVars>
      </dgm:prSet>
      <dgm:spPr/>
    </dgm:pt>
    <dgm:pt modelId="{85FFD7EF-1B4B-429B-A87E-4189E4C8CAD7}" type="pres">
      <dgm:prSet presAssocID="{3E032120-3D8F-4B65-86C4-336E27A46CA3}" presName="sibTrans" presStyleLbl="sibTrans2D1" presStyleIdx="3" presStyleCnt="4" custScaleY="47784"/>
      <dgm:spPr/>
    </dgm:pt>
    <dgm:pt modelId="{4E664777-015E-49BE-9338-32A07DD45471}" type="pres">
      <dgm:prSet presAssocID="{3E032120-3D8F-4B65-86C4-336E27A46CA3}" presName="connectorText" presStyleLbl="sibTrans2D1" presStyleIdx="3" presStyleCnt="4"/>
      <dgm:spPr/>
    </dgm:pt>
    <dgm:pt modelId="{E1103D5C-8313-41D0-A27C-371E034C4719}" type="pres">
      <dgm:prSet presAssocID="{5C7CA920-5B90-48D8-8161-D3DB8B446C0C}" presName="node" presStyleLbl="node1" presStyleIdx="4" presStyleCnt="5" custScaleX="71101" custScaleY="54111">
        <dgm:presLayoutVars>
          <dgm:bulletEnabled val="1"/>
        </dgm:presLayoutVars>
      </dgm:prSet>
      <dgm:spPr/>
    </dgm:pt>
  </dgm:ptLst>
  <dgm:cxnLst>
    <dgm:cxn modelId="{581C391C-46A6-44C5-A92F-687A4DCE434A}" type="presOf" srcId="{2D25357D-7BE7-42CA-837D-40415DB52C6B}" destId="{5302017D-6653-4AFE-A294-1C4C3D9F9D55}" srcOrd="0" destOrd="0" presId="urn:microsoft.com/office/officeart/2005/8/layout/process1"/>
    <dgm:cxn modelId="{20841621-1ECF-4B72-B776-D1F7694FCC01}" type="presOf" srcId="{3E032120-3D8F-4B65-86C4-336E27A46CA3}" destId="{85FFD7EF-1B4B-429B-A87E-4189E4C8CAD7}" srcOrd="0" destOrd="0" presId="urn:microsoft.com/office/officeart/2005/8/layout/process1"/>
    <dgm:cxn modelId="{422AFC2A-DB88-45FB-884F-D21A6CD1A2CD}" type="presOf" srcId="{0A31149E-BFAC-49F1-A380-3AE38B236A96}" destId="{4EA9548A-D6EF-4DF2-A14C-FEC390CAB256}" srcOrd="0" destOrd="0" presId="urn:microsoft.com/office/officeart/2005/8/layout/process1"/>
    <dgm:cxn modelId="{459FDD5B-7BB5-4068-BB2B-0819227E5DE1}" type="presOf" srcId="{C94C4467-8919-4D0D-939C-4AB0A454B56D}" destId="{8886563B-9003-4032-A778-DD1676CF9483}" srcOrd="0" destOrd="0" presId="urn:microsoft.com/office/officeart/2005/8/layout/process1"/>
    <dgm:cxn modelId="{11A43547-1B13-4565-BCE6-3CF29B6DC1B2}" type="presOf" srcId="{84175C3F-22D7-4F18-B5E7-A1DABF35513D}" destId="{E853E5EE-BA6C-473F-82B3-6FBD517380D7}" srcOrd="0" destOrd="0" presId="urn:microsoft.com/office/officeart/2005/8/layout/process1"/>
    <dgm:cxn modelId="{EB0C3A47-095A-4C1E-BCB9-38E6F8E03D5F}" srcId="{C94C4467-8919-4D0D-939C-4AB0A454B56D}" destId="{652C97AC-E85A-4659-9529-6C74324E96E2}" srcOrd="1" destOrd="0" parTransId="{ED7BEC7D-31B7-4DC7-BEA6-62D2247FF266}" sibTransId="{80E69931-E923-4CE1-B133-F035F32C0E19}"/>
    <dgm:cxn modelId="{6288E548-BF1F-4797-880D-5BE5F945433C}" type="presOf" srcId="{7CEE38F3-39D1-430E-AA15-B1768FC03D28}" destId="{658B33EA-3708-451E-AD64-7EB82F0FE980}" srcOrd="0" destOrd="0" presId="urn:microsoft.com/office/officeart/2005/8/layout/process1"/>
    <dgm:cxn modelId="{4243444F-AAE7-46CF-9DAF-E55C5AFDE15D}" type="presOf" srcId="{0A31149E-BFAC-49F1-A380-3AE38B236A96}" destId="{E0D1A767-59CF-47D2-80EF-EE27B1446612}" srcOrd="1" destOrd="0" presId="urn:microsoft.com/office/officeart/2005/8/layout/process1"/>
    <dgm:cxn modelId="{08AA2A91-9B8E-43CB-847D-4DF9F7A9D772}" type="presOf" srcId="{80E69931-E923-4CE1-B133-F035F32C0E19}" destId="{8D998D18-F517-4E80-A085-4C262312ECAD}" srcOrd="1" destOrd="0" presId="urn:microsoft.com/office/officeart/2005/8/layout/process1"/>
    <dgm:cxn modelId="{F6783A95-9812-49F5-ADBD-F06984990711}" type="presOf" srcId="{3E032120-3D8F-4B65-86C4-336E27A46CA3}" destId="{4E664777-015E-49BE-9338-32A07DD45471}" srcOrd="1" destOrd="0" presId="urn:microsoft.com/office/officeart/2005/8/layout/process1"/>
    <dgm:cxn modelId="{4F83A3A2-CB25-489C-B181-B506432CAFD5}" type="presOf" srcId="{7CEE38F3-39D1-430E-AA15-B1768FC03D28}" destId="{33178CC5-BA80-4842-B69B-A1E7C92385F9}" srcOrd="1" destOrd="0" presId="urn:microsoft.com/office/officeart/2005/8/layout/process1"/>
    <dgm:cxn modelId="{AE3E7DA3-D493-456E-9C5F-797E26822AA3}" srcId="{C94C4467-8919-4D0D-939C-4AB0A454B56D}" destId="{348AB24C-616C-4EDC-AA73-8251F8DB9254}" srcOrd="0" destOrd="0" parTransId="{8C065CF0-23C9-4BC6-B8BE-EF9FEE77D582}" sibTransId="{0A31149E-BFAC-49F1-A380-3AE38B236A96}"/>
    <dgm:cxn modelId="{438FCEB4-6B67-4ED2-83F2-01A51EEF06C3}" srcId="{C94C4467-8919-4D0D-939C-4AB0A454B56D}" destId="{5C7CA920-5B90-48D8-8161-D3DB8B446C0C}" srcOrd="4" destOrd="0" parTransId="{D50D798B-E5C8-449B-99D9-AC46A4DB2987}" sibTransId="{159E1210-D608-474B-AA81-50B998D30F43}"/>
    <dgm:cxn modelId="{CC9902C1-2946-4CC5-8CDD-6A84EDEDC9CE}" type="presOf" srcId="{652C97AC-E85A-4659-9529-6C74324E96E2}" destId="{34C34BB1-7964-4680-8792-742194B129F1}" srcOrd="0" destOrd="0" presId="urn:microsoft.com/office/officeart/2005/8/layout/process1"/>
    <dgm:cxn modelId="{FB9168C6-AB5B-4FD8-B594-3889207D4D85}" type="presOf" srcId="{5C7CA920-5B90-48D8-8161-D3DB8B446C0C}" destId="{E1103D5C-8313-41D0-A27C-371E034C4719}" srcOrd="0" destOrd="0" presId="urn:microsoft.com/office/officeart/2005/8/layout/process1"/>
    <dgm:cxn modelId="{4F14A4EA-669E-4B27-BD4B-67B0AF38CB92}" type="presOf" srcId="{80E69931-E923-4CE1-B133-F035F32C0E19}" destId="{880044A1-265D-4D7A-AAD8-39E1DF3F3E9B}" srcOrd="0" destOrd="0" presId="urn:microsoft.com/office/officeart/2005/8/layout/process1"/>
    <dgm:cxn modelId="{4020B1EC-72C3-4832-8770-8C390F24779F}" srcId="{C94C4467-8919-4D0D-939C-4AB0A454B56D}" destId="{2D25357D-7BE7-42CA-837D-40415DB52C6B}" srcOrd="2" destOrd="0" parTransId="{8076B2FB-F5F5-4BA3-91F1-A5F124CAAB6F}" sibTransId="{7CEE38F3-39D1-430E-AA15-B1768FC03D28}"/>
    <dgm:cxn modelId="{7F8C8DEF-286A-4DA2-8343-83F64B7CF407}" srcId="{C94C4467-8919-4D0D-939C-4AB0A454B56D}" destId="{84175C3F-22D7-4F18-B5E7-A1DABF35513D}" srcOrd="3" destOrd="0" parTransId="{01D94C7B-15B0-417E-B0A3-4268DDA9C9FF}" sibTransId="{3E032120-3D8F-4B65-86C4-336E27A46CA3}"/>
    <dgm:cxn modelId="{824AB7FB-06DC-4666-BD46-AEE9613CC058}" type="presOf" srcId="{348AB24C-616C-4EDC-AA73-8251F8DB9254}" destId="{401B9FB9-F453-448B-B316-56398FBDDE88}" srcOrd="0" destOrd="0" presId="urn:microsoft.com/office/officeart/2005/8/layout/process1"/>
    <dgm:cxn modelId="{C591449D-15CA-43A5-B01A-05B9EC0C2665}" type="presParOf" srcId="{8886563B-9003-4032-A778-DD1676CF9483}" destId="{401B9FB9-F453-448B-B316-56398FBDDE88}" srcOrd="0" destOrd="0" presId="urn:microsoft.com/office/officeart/2005/8/layout/process1"/>
    <dgm:cxn modelId="{E47C4A83-2E30-4706-A4B9-FE7CFBB79CF7}" type="presParOf" srcId="{8886563B-9003-4032-A778-DD1676CF9483}" destId="{4EA9548A-D6EF-4DF2-A14C-FEC390CAB256}" srcOrd="1" destOrd="0" presId="urn:microsoft.com/office/officeart/2005/8/layout/process1"/>
    <dgm:cxn modelId="{D9918AEC-A348-478B-B51E-25870F1218BC}" type="presParOf" srcId="{4EA9548A-D6EF-4DF2-A14C-FEC390CAB256}" destId="{E0D1A767-59CF-47D2-80EF-EE27B1446612}" srcOrd="0" destOrd="0" presId="urn:microsoft.com/office/officeart/2005/8/layout/process1"/>
    <dgm:cxn modelId="{600D3F98-94E6-47CD-AC04-C6D82BF357BB}" type="presParOf" srcId="{8886563B-9003-4032-A778-DD1676CF9483}" destId="{34C34BB1-7964-4680-8792-742194B129F1}" srcOrd="2" destOrd="0" presId="urn:microsoft.com/office/officeart/2005/8/layout/process1"/>
    <dgm:cxn modelId="{4119FB91-023C-4060-91F5-221F1208C202}" type="presParOf" srcId="{8886563B-9003-4032-A778-DD1676CF9483}" destId="{880044A1-265D-4D7A-AAD8-39E1DF3F3E9B}" srcOrd="3" destOrd="0" presId="urn:microsoft.com/office/officeart/2005/8/layout/process1"/>
    <dgm:cxn modelId="{6CF9AF99-32CB-4B09-BF55-BD5212E40DF1}" type="presParOf" srcId="{880044A1-265D-4D7A-AAD8-39E1DF3F3E9B}" destId="{8D998D18-F517-4E80-A085-4C262312ECAD}" srcOrd="0" destOrd="0" presId="urn:microsoft.com/office/officeart/2005/8/layout/process1"/>
    <dgm:cxn modelId="{55E6C812-579D-4E4E-8F57-CA196F024341}" type="presParOf" srcId="{8886563B-9003-4032-A778-DD1676CF9483}" destId="{5302017D-6653-4AFE-A294-1C4C3D9F9D55}" srcOrd="4" destOrd="0" presId="urn:microsoft.com/office/officeart/2005/8/layout/process1"/>
    <dgm:cxn modelId="{93904A58-4339-4786-9B30-A1B7EE493EA2}" type="presParOf" srcId="{8886563B-9003-4032-A778-DD1676CF9483}" destId="{658B33EA-3708-451E-AD64-7EB82F0FE980}" srcOrd="5" destOrd="0" presId="urn:microsoft.com/office/officeart/2005/8/layout/process1"/>
    <dgm:cxn modelId="{23EFF8D7-4C0E-4EA6-91F5-4E896FB55A4B}" type="presParOf" srcId="{658B33EA-3708-451E-AD64-7EB82F0FE980}" destId="{33178CC5-BA80-4842-B69B-A1E7C92385F9}" srcOrd="0" destOrd="0" presId="urn:microsoft.com/office/officeart/2005/8/layout/process1"/>
    <dgm:cxn modelId="{F49DE2FD-9BCA-41EF-A6B0-66096B8A5F66}" type="presParOf" srcId="{8886563B-9003-4032-A778-DD1676CF9483}" destId="{E853E5EE-BA6C-473F-82B3-6FBD517380D7}" srcOrd="6" destOrd="0" presId="urn:microsoft.com/office/officeart/2005/8/layout/process1"/>
    <dgm:cxn modelId="{5157D45F-EC12-42C9-ADBF-624E621FD1A4}" type="presParOf" srcId="{8886563B-9003-4032-A778-DD1676CF9483}" destId="{85FFD7EF-1B4B-429B-A87E-4189E4C8CAD7}" srcOrd="7" destOrd="0" presId="urn:microsoft.com/office/officeart/2005/8/layout/process1"/>
    <dgm:cxn modelId="{EEAEC4ED-B53B-4249-92A1-134784383AA6}" type="presParOf" srcId="{85FFD7EF-1B4B-429B-A87E-4189E4C8CAD7}" destId="{4E664777-015E-49BE-9338-32A07DD45471}" srcOrd="0" destOrd="0" presId="urn:microsoft.com/office/officeart/2005/8/layout/process1"/>
    <dgm:cxn modelId="{2F929D08-EA81-499F-94FC-A3086734265E}" type="presParOf" srcId="{8886563B-9003-4032-A778-DD1676CF9483}" destId="{E1103D5C-8313-41D0-A27C-371E034C471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C4467-8919-4D0D-939C-4AB0A454B56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48AB24C-616C-4EDC-AA73-8251F8DB9254}">
      <dgm:prSet phldrT="[Text]" custT="1"/>
      <dgm:spPr/>
      <dgm:t>
        <a:bodyPr/>
        <a:lstStyle/>
        <a:p>
          <a:r>
            <a:rPr lang="en-US" sz="1200" dirty="0"/>
            <a:t>Data Acquisition</a:t>
          </a:r>
        </a:p>
      </dgm:t>
    </dgm:pt>
    <dgm:pt modelId="{8C065CF0-23C9-4BC6-B8BE-EF9FEE77D582}" type="parTrans" cxnId="{AE3E7DA3-D493-456E-9C5F-797E26822AA3}">
      <dgm:prSet/>
      <dgm:spPr/>
      <dgm:t>
        <a:bodyPr/>
        <a:lstStyle/>
        <a:p>
          <a:endParaRPr lang="en-US"/>
        </a:p>
      </dgm:t>
    </dgm:pt>
    <dgm:pt modelId="{0A31149E-BFAC-49F1-A380-3AE38B236A96}" type="sibTrans" cxnId="{AE3E7DA3-D493-456E-9C5F-797E26822AA3}">
      <dgm:prSet/>
      <dgm:spPr/>
      <dgm:t>
        <a:bodyPr/>
        <a:lstStyle/>
        <a:p>
          <a:endParaRPr lang="en-US"/>
        </a:p>
      </dgm:t>
    </dgm:pt>
    <dgm:pt modelId="{652C97AC-E85A-4659-9529-6C74324E96E2}">
      <dgm:prSet phldrT="[Text]" custT="1"/>
      <dgm:spPr/>
      <dgm:t>
        <a:bodyPr/>
        <a:lstStyle/>
        <a:p>
          <a:r>
            <a:rPr lang="en-US" sz="1200" dirty="0"/>
            <a:t>Artifact Removal</a:t>
          </a:r>
        </a:p>
      </dgm:t>
    </dgm:pt>
    <dgm:pt modelId="{ED7BEC7D-31B7-4DC7-BEA6-62D2247FF266}" type="parTrans" cxnId="{EB0C3A47-095A-4C1E-BCB9-38E6F8E03D5F}">
      <dgm:prSet/>
      <dgm:spPr/>
      <dgm:t>
        <a:bodyPr/>
        <a:lstStyle/>
        <a:p>
          <a:endParaRPr lang="en-US"/>
        </a:p>
      </dgm:t>
    </dgm:pt>
    <dgm:pt modelId="{80E69931-E923-4CE1-B133-F035F32C0E19}" type="sibTrans" cxnId="{EB0C3A47-095A-4C1E-BCB9-38E6F8E03D5F}">
      <dgm:prSet/>
      <dgm:spPr/>
      <dgm:t>
        <a:bodyPr/>
        <a:lstStyle/>
        <a:p>
          <a:endParaRPr lang="en-US"/>
        </a:p>
      </dgm:t>
    </dgm:pt>
    <dgm:pt modelId="{2D25357D-7BE7-42CA-837D-40415DB52C6B}">
      <dgm:prSet phldrT="[Text]" custT="1"/>
      <dgm:spPr/>
      <dgm:t>
        <a:bodyPr/>
        <a:lstStyle/>
        <a:p>
          <a:pPr>
            <a:spcAft>
              <a:spcPts val="0"/>
            </a:spcAft>
          </a:pPr>
          <a:r>
            <a:rPr lang="en-US" sz="1200" dirty="0"/>
            <a:t>Feature Abstraction</a:t>
          </a:r>
        </a:p>
      </dgm:t>
    </dgm:pt>
    <dgm:pt modelId="{8076B2FB-F5F5-4BA3-91F1-A5F124CAAB6F}" type="parTrans" cxnId="{4020B1EC-72C3-4832-8770-8C390F24779F}">
      <dgm:prSet/>
      <dgm:spPr/>
      <dgm:t>
        <a:bodyPr/>
        <a:lstStyle/>
        <a:p>
          <a:endParaRPr lang="en-US"/>
        </a:p>
      </dgm:t>
    </dgm:pt>
    <dgm:pt modelId="{7CEE38F3-39D1-430E-AA15-B1768FC03D28}" type="sibTrans" cxnId="{4020B1EC-72C3-4832-8770-8C390F24779F}">
      <dgm:prSet/>
      <dgm:spPr/>
      <dgm:t>
        <a:bodyPr/>
        <a:lstStyle/>
        <a:p>
          <a:endParaRPr lang="en-US"/>
        </a:p>
      </dgm:t>
    </dgm:pt>
    <dgm:pt modelId="{84175C3F-22D7-4F18-B5E7-A1DABF35513D}">
      <dgm:prSet custT="1"/>
      <dgm:spPr/>
      <dgm:t>
        <a:bodyPr/>
        <a:lstStyle/>
        <a:p>
          <a:r>
            <a:rPr lang="en-US" sz="1200" dirty="0"/>
            <a:t>Algorithm</a:t>
          </a:r>
        </a:p>
        <a:p>
          <a:r>
            <a:rPr lang="en-US" sz="1200" dirty="0"/>
            <a:t>Development</a:t>
          </a:r>
        </a:p>
      </dgm:t>
    </dgm:pt>
    <dgm:pt modelId="{01D94C7B-15B0-417E-B0A3-4268DDA9C9FF}" type="parTrans" cxnId="{7F8C8DEF-286A-4DA2-8343-83F64B7CF407}">
      <dgm:prSet/>
      <dgm:spPr/>
      <dgm:t>
        <a:bodyPr/>
        <a:lstStyle/>
        <a:p>
          <a:endParaRPr lang="en-US"/>
        </a:p>
      </dgm:t>
    </dgm:pt>
    <dgm:pt modelId="{3E032120-3D8F-4B65-86C4-336E27A46CA3}" type="sibTrans" cxnId="{7F8C8DEF-286A-4DA2-8343-83F64B7CF407}">
      <dgm:prSet/>
      <dgm:spPr/>
      <dgm:t>
        <a:bodyPr/>
        <a:lstStyle/>
        <a:p>
          <a:endParaRPr lang="en-US"/>
        </a:p>
      </dgm:t>
    </dgm:pt>
    <dgm:pt modelId="{5C7CA920-5B90-48D8-8161-D3DB8B446C0C}">
      <dgm:prSet phldrT="[Text]" custT="1"/>
      <dgm:spPr/>
      <dgm:t>
        <a:bodyPr/>
        <a:lstStyle/>
        <a:p>
          <a:r>
            <a:rPr lang="en-US" sz="1200" dirty="0"/>
            <a:t>Evaluation &amp; Visualization</a:t>
          </a:r>
        </a:p>
      </dgm:t>
    </dgm:pt>
    <dgm:pt modelId="{D50D798B-E5C8-449B-99D9-AC46A4DB2987}" type="parTrans" cxnId="{438FCEB4-6B67-4ED2-83F2-01A51EEF06C3}">
      <dgm:prSet/>
      <dgm:spPr/>
      <dgm:t>
        <a:bodyPr/>
        <a:lstStyle/>
        <a:p>
          <a:endParaRPr lang="en-US"/>
        </a:p>
      </dgm:t>
    </dgm:pt>
    <dgm:pt modelId="{159E1210-D608-474B-AA81-50B998D30F43}" type="sibTrans" cxnId="{438FCEB4-6B67-4ED2-83F2-01A51EEF06C3}">
      <dgm:prSet/>
      <dgm:spPr/>
      <dgm:t>
        <a:bodyPr/>
        <a:lstStyle/>
        <a:p>
          <a:endParaRPr lang="en-US"/>
        </a:p>
      </dgm:t>
    </dgm:pt>
    <dgm:pt modelId="{8886563B-9003-4032-A778-DD1676CF9483}" type="pres">
      <dgm:prSet presAssocID="{C94C4467-8919-4D0D-939C-4AB0A454B56D}" presName="Name0" presStyleCnt="0">
        <dgm:presLayoutVars>
          <dgm:dir/>
          <dgm:resizeHandles val="exact"/>
        </dgm:presLayoutVars>
      </dgm:prSet>
      <dgm:spPr/>
    </dgm:pt>
    <dgm:pt modelId="{401B9FB9-F453-448B-B316-56398FBDDE88}" type="pres">
      <dgm:prSet presAssocID="{348AB24C-616C-4EDC-AA73-8251F8DB9254}" presName="node" presStyleLbl="node1" presStyleIdx="0" presStyleCnt="5" custScaleX="68412" custScaleY="56235">
        <dgm:presLayoutVars>
          <dgm:bulletEnabled val="1"/>
        </dgm:presLayoutVars>
      </dgm:prSet>
      <dgm:spPr/>
    </dgm:pt>
    <dgm:pt modelId="{4EA9548A-D6EF-4DF2-A14C-FEC390CAB256}" type="pres">
      <dgm:prSet presAssocID="{0A31149E-BFAC-49F1-A380-3AE38B236A96}" presName="sibTrans" presStyleLbl="sibTrans2D1" presStyleIdx="0" presStyleCnt="4" custScaleY="47784"/>
      <dgm:spPr/>
    </dgm:pt>
    <dgm:pt modelId="{E0D1A767-59CF-47D2-80EF-EE27B1446612}" type="pres">
      <dgm:prSet presAssocID="{0A31149E-BFAC-49F1-A380-3AE38B236A96}" presName="connectorText" presStyleLbl="sibTrans2D1" presStyleIdx="0" presStyleCnt="4"/>
      <dgm:spPr/>
    </dgm:pt>
    <dgm:pt modelId="{34C34BB1-7964-4680-8792-742194B129F1}" type="pres">
      <dgm:prSet presAssocID="{652C97AC-E85A-4659-9529-6C74324E96E2}" presName="node" presStyleLbl="node1" presStyleIdx="1" presStyleCnt="5" custScaleX="70714" custScaleY="56575">
        <dgm:presLayoutVars>
          <dgm:bulletEnabled val="1"/>
        </dgm:presLayoutVars>
      </dgm:prSet>
      <dgm:spPr/>
    </dgm:pt>
    <dgm:pt modelId="{880044A1-265D-4D7A-AAD8-39E1DF3F3E9B}" type="pres">
      <dgm:prSet presAssocID="{80E69931-E923-4CE1-B133-F035F32C0E19}" presName="sibTrans" presStyleLbl="sibTrans2D1" presStyleIdx="1" presStyleCnt="4" custScaleY="47784"/>
      <dgm:spPr/>
    </dgm:pt>
    <dgm:pt modelId="{8D998D18-F517-4E80-A085-4C262312ECAD}" type="pres">
      <dgm:prSet presAssocID="{80E69931-E923-4CE1-B133-F035F32C0E19}" presName="connectorText" presStyleLbl="sibTrans2D1" presStyleIdx="1" presStyleCnt="4"/>
      <dgm:spPr/>
    </dgm:pt>
    <dgm:pt modelId="{5302017D-6653-4AFE-A294-1C4C3D9F9D55}" type="pres">
      <dgm:prSet presAssocID="{2D25357D-7BE7-42CA-837D-40415DB52C6B}" presName="node" presStyleLbl="node1" presStyleIdx="2" presStyleCnt="5" custScaleX="68651" custScaleY="54404">
        <dgm:presLayoutVars>
          <dgm:bulletEnabled val="1"/>
        </dgm:presLayoutVars>
      </dgm:prSet>
      <dgm:spPr/>
    </dgm:pt>
    <dgm:pt modelId="{658B33EA-3708-451E-AD64-7EB82F0FE980}" type="pres">
      <dgm:prSet presAssocID="{7CEE38F3-39D1-430E-AA15-B1768FC03D28}" presName="sibTrans" presStyleLbl="sibTrans2D1" presStyleIdx="2" presStyleCnt="4" custScaleY="47784"/>
      <dgm:spPr/>
    </dgm:pt>
    <dgm:pt modelId="{33178CC5-BA80-4842-B69B-A1E7C92385F9}" type="pres">
      <dgm:prSet presAssocID="{7CEE38F3-39D1-430E-AA15-B1768FC03D28}" presName="connectorText" presStyleLbl="sibTrans2D1" presStyleIdx="2" presStyleCnt="4"/>
      <dgm:spPr/>
    </dgm:pt>
    <dgm:pt modelId="{E853E5EE-BA6C-473F-82B3-6FBD517380D7}" type="pres">
      <dgm:prSet presAssocID="{84175C3F-22D7-4F18-B5E7-A1DABF35513D}" presName="node" presStyleLbl="node1" presStyleIdx="3" presStyleCnt="5" custScaleX="69806" custScaleY="54594">
        <dgm:presLayoutVars>
          <dgm:bulletEnabled val="1"/>
        </dgm:presLayoutVars>
      </dgm:prSet>
      <dgm:spPr/>
    </dgm:pt>
    <dgm:pt modelId="{85FFD7EF-1B4B-429B-A87E-4189E4C8CAD7}" type="pres">
      <dgm:prSet presAssocID="{3E032120-3D8F-4B65-86C4-336E27A46CA3}" presName="sibTrans" presStyleLbl="sibTrans2D1" presStyleIdx="3" presStyleCnt="4" custScaleY="47784"/>
      <dgm:spPr/>
    </dgm:pt>
    <dgm:pt modelId="{4E664777-015E-49BE-9338-32A07DD45471}" type="pres">
      <dgm:prSet presAssocID="{3E032120-3D8F-4B65-86C4-336E27A46CA3}" presName="connectorText" presStyleLbl="sibTrans2D1" presStyleIdx="3" presStyleCnt="4"/>
      <dgm:spPr/>
    </dgm:pt>
    <dgm:pt modelId="{E1103D5C-8313-41D0-A27C-371E034C4719}" type="pres">
      <dgm:prSet presAssocID="{5C7CA920-5B90-48D8-8161-D3DB8B446C0C}" presName="node" presStyleLbl="node1" presStyleIdx="4" presStyleCnt="5" custScaleX="71101" custScaleY="54111">
        <dgm:presLayoutVars>
          <dgm:bulletEnabled val="1"/>
        </dgm:presLayoutVars>
      </dgm:prSet>
      <dgm:spPr/>
    </dgm:pt>
  </dgm:ptLst>
  <dgm:cxnLst>
    <dgm:cxn modelId="{581C391C-46A6-44C5-A92F-687A4DCE434A}" type="presOf" srcId="{2D25357D-7BE7-42CA-837D-40415DB52C6B}" destId="{5302017D-6653-4AFE-A294-1C4C3D9F9D55}" srcOrd="0" destOrd="0" presId="urn:microsoft.com/office/officeart/2005/8/layout/process1"/>
    <dgm:cxn modelId="{20841621-1ECF-4B72-B776-D1F7694FCC01}" type="presOf" srcId="{3E032120-3D8F-4B65-86C4-336E27A46CA3}" destId="{85FFD7EF-1B4B-429B-A87E-4189E4C8CAD7}" srcOrd="0" destOrd="0" presId="urn:microsoft.com/office/officeart/2005/8/layout/process1"/>
    <dgm:cxn modelId="{422AFC2A-DB88-45FB-884F-D21A6CD1A2CD}" type="presOf" srcId="{0A31149E-BFAC-49F1-A380-3AE38B236A96}" destId="{4EA9548A-D6EF-4DF2-A14C-FEC390CAB256}" srcOrd="0" destOrd="0" presId="urn:microsoft.com/office/officeart/2005/8/layout/process1"/>
    <dgm:cxn modelId="{459FDD5B-7BB5-4068-BB2B-0819227E5DE1}" type="presOf" srcId="{C94C4467-8919-4D0D-939C-4AB0A454B56D}" destId="{8886563B-9003-4032-A778-DD1676CF9483}" srcOrd="0" destOrd="0" presId="urn:microsoft.com/office/officeart/2005/8/layout/process1"/>
    <dgm:cxn modelId="{11A43547-1B13-4565-BCE6-3CF29B6DC1B2}" type="presOf" srcId="{84175C3F-22D7-4F18-B5E7-A1DABF35513D}" destId="{E853E5EE-BA6C-473F-82B3-6FBD517380D7}" srcOrd="0" destOrd="0" presId="urn:microsoft.com/office/officeart/2005/8/layout/process1"/>
    <dgm:cxn modelId="{EB0C3A47-095A-4C1E-BCB9-38E6F8E03D5F}" srcId="{C94C4467-8919-4D0D-939C-4AB0A454B56D}" destId="{652C97AC-E85A-4659-9529-6C74324E96E2}" srcOrd="1" destOrd="0" parTransId="{ED7BEC7D-31B7-4DC7-BEA6-62D2247FF266}" sibTransId="{80E69931-E923-4CE1-B133-F035F32C0E19}"/>
    <dgm:cxn modelId="{6288E548-BF1F-4797-880D-5BE5F945433C}" type="presOf" srcId="{7CEE38F3-39D1-430E-AA15-B1768FC03D28}" destId="{658B33EA-3708-451E-AD64-7EB82F0FE980}" srcOrd="0" destOrd="0" presId="urn:microsoft.com/office/officeart/2005/8/layout/process1"/>
    <dgm:cxn modelId="{4243444F-AAE7-46CF-9DAF-E55C5AFDE15D}" type="presOf" srcId="{0A31149E-BFAC-49F1-A380-3AE38B236A96}" destId="{E0D1A767-59CF-47D2-80EF-EE27B1446612}" srcOrd="1" destOrd="0" presId="urn:microsoft.com/office/officeart/2005/8/layout/process1"/>
    <dgm:cxn modelId="{08AA2A91-9B8E-43CB-847D-4DF9F7A9D772}" type="presOf" srcId="{80E69931-E923-4CE1-B133-F035F32C0E19}" destId="{8D998D18-F517-4E80-A085-4C262312ECAD}" srcOrd="1" destOrd="0" presId="urn:microsoft.com/office/officeart/2005/8/layout/process1"/>
    <dgm:cxn modelId="{F6783A95-9812-49F5-ADBD-F06984990711}" type="presOf" srcId="{3E032120-3D8F-4B65-86C4-336E27A46CA3}" destId="{4E664777-015E-49BE-9338-32A07DD45471}" srcOrd="1" destOrd="0" presId="urn:microsoft.com/office/officeart/2005/8/layout/process1"/>
    <dgm:cxn modelId="{4F83A3A2-CB25-489C-B181-B506432CAFD5}" type="presOf" srcId="{7CEE38F3-39D1-430E-AA15-B1768FC03D28}" destId="{33178CC5-BA80-4842-B69B-A1E7C92385F9}" srcOrd="1" destOrd="0" presId="urn:microsoft.com/office/officeart/2005/8/layout/process1"/>
    <dgm:cxn modelId="{AE3E7DA3-D493-456E-9C5F-797E26822AA3}" srcId="{C94C4467-8919-4D0D-939C-4AB0A454B56D}" destId="{348AB24C-616C-4EDC-AA73-8251F8DB9254}" srcOrd="0" destOrd="0" parTransId="{8C065CF0-23C9-4BC6-B8BE-EF9FEE77D582}" sibTransId="{0A31149E-BFAC-49F1-A380-3AE38B236A96}"/>
    <dgm:cxn modelId="{438FCEB4-6B67-4ED2-83F2-01A51EEF06C3}" srcId="{C94C4467-8919-4D0D-939C-4AB0A454B56D}" destId="{5C7CA920-5B90-48D8-8161-D3DB8B446C0C}" srcOrd="4" destOrd="0" parTransId="{D50D798B-E5C8-449B-99D9-AC46A4DB2987}" sibTransId="{159E1210-D608-474B-AA81-50B998D30F43}"/>
    <dgm:cxn modelId="{CC9902C1-2946-4CC5-8CDD-6A84EDEDC9CE}" type="presOf" srcId="{652C97AC-E85A-4659-9529-6C74324E96E2}" destId="{34C34BB1-7964-4680-8792-742194B129F1}" srcOrd="0" destOrd="0" presId="urn:microsoft.com/office/officeart/2005/8/layout/process1"/>
    <dgm:cxn modelId="{FB9168C6-AB5B-4FD8-B594-3889207D4D85}" type="presOf" srcId="{5C7CA920-5B90-48D8-8161-D3DB8B446C0C}" destId="{E1103D5C-8313-41D0-A27C-371E034C4719}" srcOrd="0" destOrd="0" presId="urn:microsoft.com/office/officeart/2005/8/layout/process1"/>
    <dgm:cxn modelId="{4F14A4EA-669E-4B27-BD4B-67B0AF38CB92}" type="presOf" srcId="{80E69931-E923-4CE1-B133-F035F32C0E19}" destId="{880044A1-265D-4D7A-AAD8-39E1DF3F3E9B}" srcOrd="0" destOrd="0" presId="urn:microsoft.com/office/officeart/2005/8/layout/process1"/>
    <dgm:cxn modelId="{4020B1EC-72C3-4832-8770-8C390F24779F}" srcId="{C94C4467-8919-4D0D-939C-4AB0A454B56D}" destId="{2D25357D-7BE7-42CA-837D-40415DB52C6B}" srcOrd="2" destOrd="0" parTransId="{8076B2FB-F5F5-4BA3-91F1-A5F124CAAB6F}" sibTransId="{7CEE38F3-39D1-430E-AA15-B1768FC03D28}"/>
    <dgm:cxn modelId="{7F8C8DEF-286A-4DA2-8343-83F64B7CF407}" srcId="{C94C4467-8919-4D0D-939C-4AB0A454B56D}" destId="{84175C3F-22D7-4F18-B5E7-A1DABF35513D}" srcOrd="3" destOrd="0" parTransId="{01D94C7B-15B0-417E-B0A3-4268DDA9C9FF}" sibTransId="{3E032120-3D8F-4B65-86C4-336E27A46CA3}"/>
    <dgm:cxn modelId="{824AB7FB-06DC-4666-BD46-AEE9613CC058}" type="presOf" srcId="{348AB24C-616C-4EDC-AA73-8251F8DB9254}" destId="{401B9FB9-F453-448B-B316-56398FBDDE88}" srcOrd="0" destOrd="0" presId="urn:microsoft.com/office/officeart/2005/8/layout/process1"/>
    <dgm:cxn modelId="{C591449D-15CA-43A5-B01A-05B9EC0C2665}" type="presParOf" srcId="{8886563B-9003-4032-A778-DD1676CF9483}" destId="{401B9FB9-F453-448B-B316-56398FBDDE88}" srcOrd="0" destOrd="0" presId="urn:microsoft.com/office/officeart/2005/8/layout/process1"/>
    <dgm:cxn modelId="{E47C4A83-2E30-4706-A4B9-FE7CFBB79CF7}" type="presParOf" srcId="{8886563B-9003-4032-A778-DD1676CF9483}" destId="{4EA9548A-D6EF-4DF2-A14C-FEC390CAB256}" srcOrd="1" destOrd="0" presId="urn:microsoft.com/office/officeart/2005/8/layout/process1"/>
    <dgm:cxn modelId="{D9918AEC-A348-478B-B51E-25870F1218BC}" type="presParOf" srcId="{4EA9548A-D6EF-4DF2-A14C-FEC390CAB256}" destId="{E0D1A767-59CF-47D2-80EF-EE27B1446612}" srcOrd="0" destOrd="0" presId="urn:microsoft.com/office/officeart/2005/8/layout/process1"/>
    <dgm:cxn modelId="{600D3F98-94E6-47CD-AC04-C6D82BF357BB}" type="presParOf" srcId="{8886563B-9003-4032-A778-DD1676CF9483}" destId="{34C34BB1-7964-4680-8792-742194B129F1}" srcOrd="2" destOrd="0" presId="urn:microsoft.com/office/officeart/2005/8/layout/process1"/>
    <dgm:cxn modelId="{4119FB91-023C-4060-91F5-221F1208C202}" type="presParOf" srcId="{8886563B-9003-4032-A778-DD1676CF9483}" destId="{880044A1-265D-4D7A-AAD8-39E1DF3F3E9B}" srcOrd="3" destOrd="0" presId="urn:microsoft.com/office/officeart/2005/8/layout/process1"/>
    <dgm:cxn modelId="{6CF9AF99-32CB-4B09-BF55-BD5212E40DF1}" type="presParOf" srcId="{880044A1-265D-4D7A-AAD8-39E1DF3F3E9B}" destId="{8D998D18-F517-4E80-A085-4C262312ECAD}" srcOrd="0" destOrd="0" presId="urn:microsoft.com/office/officeart/2005/8/layout/process1"/>
    <dgm:cxn modelId="{55E6C812-579D-4E4E-8F57-CA196F024341}" type="presParOf" srcId="{8886563B-9003-4032-A778-DD1676CF9483}" destId="{5302017D-6653-4AFE-A294-1C4C3D9F9D55}" srcOrd="4" destOrd="0" presId="urn:microsoft.com/office/officeart/2005/8/layout/process1"/>
    <dgm:cxn modelId="{93904A58-4339-4786-9B30-A1B7EE493EA2}" type="presParOf" srcId="{8886563B-9003-4032-A778-DD1676CF9483}" destId="{658B33EA-3708-451E-AD64-7EB82F0FE980}" srcOrd="5" destOrd="0" presId="urn:microsoft.com/office/officeart/2005/8/layout/process1"/>
    <dgm:cxn modelId="{23EFF8D7-4C0E-4EA6-91F5-4E896FB55A4B}" type="presParOf" srcId="{658B33EA-3708-451E-AD64-7EB82F0FE980}" destId="{33178CC5-BA80-4842-B69B-A1E7C92385F9}" srcOrd="0" destOrd="0" presId="urn:microsoft.com/office/officeart/2005/8/layout/process1"/>
    <dgm:cxn modelId="{F49DE2FD-9BCA-41EF-A6B0-66096B8A5F66}" type="presParOf" srcId="{8886563B-9003-4032-A778-DD1676CF9483}" destId="{E853E5EE-BA6C-473F-82B3-6FBD517380D7}" srcOrd="6" destOrd="0" presId="urn:microsoft.com/office/officeart/2005/8/layout/process1"/>
    <dgm:cxn modelId="{5157D45F-EC12-42C9-ADBF-624E621FD1A4}" type="presParOf" srcId="{8886563B-9003-4032-A778-DD1676CF9483}" destId="{85FFD7EF-1B4B-429B-A87E-4189E4C8CAD7}" srcOrd="7" destOrd="0" presId="urn:microsoft.com/office/officeart/2005/8/layout/process1"/>
    <dgm:cxn modelId="{EEAEC4ED-B53B-4249-92A1-134784383AA6}" type="presParOf" srcId="{85FFD7EF-1B4B-429B-A87E-4189E4C8CAD7}" destId="{4E664777-015E-49BE-9338-32A07DD45471}" srcOrd="0" destOrd="0" presId="urn:microsoft.com/office/officeart/2005/8/layout/process1"/>
    <dgm:cxn modelId="{2F929D08-EA81-499F-94FC-A3086734265E}" type="presParOf" srcId="{8886563B-9003-4032-A778-DD1676CF9483}" destId="{E1103D5C-8313-41D0-A27C-371E034C471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7EAF8-CF17-4893-940C-A5F22ECED262}">
      <dsp:nvSpPr>
        <dsp:cNvPr id="0" name=""/>
        <dsp:cNvSpPr/>
      </dsp:nvSpPr>
      <dsp:spPr>
        <a:xfrm>
          <a:off x="711098" y="0"/>
          <a:ext cx="8059118" cy="4620025"/>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1036A-3DF5-49E8-B090-74E89AE62855}">
      <dsp:nvSpPr>
        <dsp:cNvPr id="0" name=""/>
        <dsp:cNvSpPr/>
      </dsp:nvSpPr>
      <dsp:spPr>
        <a:xfrm>
          <a:off x="28619" y="1386007"/>
          <a:ext cx="987397" cy="184801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Patient Demo </a:t>
          </a:r>
        </a:p>
        <a:p>
          <a:pPr marL="57150" lvl="1" indent="-57150" algn="l" defTabSz="355600">
            <a:lnSpc>
              <a:spcPct val="90000"/>
            </a:lnSpc>
            <a:spcBef>
              <a:spcPct val="0"/>
            </a:spcBef>
            <a:spcAft>
              <a:spcPct val="15000"/>
            </a:spcAft>
            <a:buChar char="•"/>
          </a:pPr>
          <a:r>
            <a:rPr lang="en-US" sz="800" kern="1200" dirty="0"/>
            <a:t>Age</a:t>
          </a:r>
        </a:p>
        <a:p>
          <a:pPr marL="57150" lvl="1" indent="-57150" algn="l" defTabSz="355600">
            <a:lnSpc>
              <a:spcPct val="90000"/>
            </a:lnSpc>
            <a:spcBef>
              <a:spcPct val="0"/>
            </a:spcBef>
            <a:spcAft>
              <a:spcPct val="15000"/>
            </a:spcAft>
            <a:buChar char="•"/>
          </a:pPr>
          <a:r>
            <a:rPr lang="en-US" sz="800" kern="1200" dirty="0"/>
            <a:t>Gender</a:t>
          </a:r>
        </a:p>
        <a:p>
          <a:pPr marL="57150" lvl="1" indent="-57150" algn="l" defTabSz="355600">
            <a:lnSpc>
              <a:spcPct val="90000"/>
            </a:lnSpc>
            <a:spcBef>
              <a:spcPct val="0"/>
            </a:spcBef>
            <a:spcAft>
              <a:spcPct val="15000"/>
            </a:spcAft>
            <a:buChar char="•"/>
          </a:pPr>
          <a:r>
            <a:rPr lang="en-US" sz="800" kern="1200" dirty="0"/>
            <a:t>Height</a:t>
          </a:r>
        </a:p>
        <a:p>
          <a:pPr marL="57150" lvl="1" indent="-57150" algn="l" defTabSz="355600">
            <a:lnSpc>
              <a:spcPct val="90000"/>
            </a:lnSpc>
            <a:spcBef>
              <a:spcPct val="0"/>
            </a:spcBef>
            <a:spcAft>
              <a:spcPct val="15000"/>
            </a:spcAft>
            <a:buChar char="•"/>
          </a:pPr>
          <a:r>
            <a:rPr lang="en-US" sz="800" kern="1200" dirty="0"/>
            <a:t>Weight</a:t>
          </a:r>
        </a:p>
        <a:p>
          <a:pPr marL="57150" lvl="1" indent="-57150" algn="l" defTabSz="355600">
            <a:lnSpc>
              <a:spcPct val="90000"/>
            </a:lnSpc>
            <a:spcBef>
              <a:spcPct val="0"/>
            </a:spcBef>
            <a:spcAft>
              <a:spcPct val="15000"/>
            </a:spcAft>
            <a:buChar char="•"/>
          </a:pPr>
          <a:r>
            <a:rPr lang="en-US" sz="800" kern="1200" dirty="0"/>
            <a:t>ISS</a:t>
          </a:r>
        </a:p>
        <a:p>
          <a:pPr marL="57150" lvl="1" indent="-57150" algn="l" defTabSz="355600">
            <a:lnSpc>
              <a:spcPct val="90000"/>
            </a:lnSpc>
            <a:spcBef>
              <a:spcPct val="0"/>
            </a:spcBef>
            <a:spcAft>
              <a:spcPct val="15000"/>
            </a:spcAft>
            <a:buChar char="•"/>
          </a:pPr>
          <a:r>
            <a:rPr lang="en-US" sz="800" kern="1200" dirty="0"/>
            <a:t>AIS</a:t>
          </a:r>
        </a:p>
      </dsp:txBody>
      <dsp:txXfrm>
        <a:off x="76820" y="1434208"/>
        <a:ext cx="890995" cy="1751608"/>
      </dsp:txXfrm>
    </dsp:sp>
    <dsp:sp modelId="{4478937A-AAEE-4B5C-9B33-63F46B603F3A}">
      <dsp:nvSpPr>
        <dsp:cNvPr id="0" name=""/>
        <dsp:cNvSpPr/>
      </dsp:nvSpPr>
      <dsp:spPr>
        <a:xfrm>
          <a:off x="1089497" y="1386007"/>
          <a:ext cx="987397" cy="1848010"/>
        </a:xfrm>
        <a:prstGeom prst="roundRect">
          <a:avLst/>
        </a:prstGeom>
        <a:solidFill>
          <a:schemeClr val="accent1">
            <a:shade val="50000"/>
            <a:hueOff val="80319"/>
            <a:satOff val="-1680"/>
            <a:lumOff val="934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Field Treatment</a:t>
          </a:r>
        </a:p>
        <a:p>
          <a:pPr marL="57150" lvl="1" indent="-57150" algn="l" defTabSz="355600">
            <a:lnSpc>
              <a:spcPct val="90000"/>
            </a:lnSpc>
            <a:spcBef>
              <a:spcPct val="0"/>
            </a:spcBef>
            <a:spcAft>
              <a:spcPct val="15000"/>
            </a:spcAft>
            <a:buChar char="•"/>
          </a:pPr>
          <a:r>
            <a:rPr lang="en-US" sz="800" kern="1200" dirty="0"/>
            <a:t>Intubation</a:t>
          </a:r>
        </a:p>
        <a:p>
          <a:pPr marL="57150" lvl="1" indent="-57150" algn="l" defTabSz="355600">
            <a:lnSpc>
              <a:spcPct val="90000"/>
            </a:lnSpc>
            <a:spcBef>
              <a:spcPct val="0"/>
            </a:spcBef>
            <a:spcAft>
              <a:spcPct val="15000"/>
            </a:spcAft>
            <a:buChar char="•"/>
          </a:pPr>
          <a:r>
            <a:rPr lang="en-US" sz="800" kern="1200" dirty="0"/>
            <a:t>Fluids</a:t>
          </a:r>
        </a:p>
        <a:p>
          <a:pPr marL="57150" lvl="1" indent="-57150" algn="l" defTabSz="355600">
            <a:lnSpc>
              <a:spcPct val="90000"/>
            </a:lnSpc>
            <a:spcBef>
              <a:spcPct val="0"/>
            </a:spcBef>
            <a:spcAft>
              <a:spcPct val="15000"/>
            </a:spcAft>
            <a:buChar char="•"/>
          </a:pPr>
          <a:r>
            <a:rPr lang="en-US" sz="800" kern="1200" dirty="0"/>
            <a:t>Etc.</a:t>
          </a:r>
        </a:p>
      </dsp:txBody>
      <dsp:txXfrm>
        <a:off x="1137698" y="1434208"/>
        <a:ext cx="890995" cy="1751608"/>
      </dsp:txXfrm>
    </dsp:sp>
    <dsp:sp modelId="{A8A4AF8D-09EC-40C6-990A-35F32E8C539F}">
      <dsp:nvSpPr>
        <dsp:cNvPr id="0" name=""/>
        <dsp:cNvSpPr/>
      </dsp:nvSpPr>
      <dsp:spPr>
        <a:xfrm>
          <a:off x="2150376" y="1386007"/>
          <a:ext cx="987397" cy="1848010"/>
        </a:xfrm>
        <a:prstGeom prst="roundRect">
          <a:avLst/>
        </a:prstGeom>
        <a:solidFill>
          <a:schemeClr val="accent1">
            <a:shade val="50000"/>
            <a:hueOff val="160638"/>
            <a:satOff val="-3360"/>
            <a:lumOff val="186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Field Assessment</a:t>
          </a:r>
        </a:p>
        <a:p>
          <a:pPr marL="57150" lvl="1" indent="-57150" algn="l" defTabSz="355600">
            <a:lnSpc>
              <a:spcPct val="90000"/>
            </a:lnSpc>
            <a:spcBef>
              <a:spcPct val="0"/>
            </a:spcBef>
            <a:spcAft>
              <a:spcPct val="15000"/>
            </a:spcAft>
            <a:buChar char="•"/>
          </a:pPr>
          <a:r>
            <a:rPr lang="en-US" sz="800" kern="1200" dirty="0"/>
            <a:t>VS: (HR, BP, RR, SpO2)</a:t>
          </a:r>
        </a:p>
        <a:p>
          <a:pPr marL="57150" lvl="1" indent="-57150" algn="l" defTabSz="355600">
            <a:lnSpc>
              <a:spcPct val="90000"/>
            </a:lnSpc>
            <a:spcBef>
              <a:spcPct val="0"/>
            </a:spcBef>
            <a:spcAft>
              <a:spcPct val="15000"/>
            </a:spcAft>
            <a:buChar char="•"/>
          </a:pPr>
          <a:r>
            <a:rPr lang="en-US" sz="800" kern="1200" dirty="0"/>
            <a:t>Injury Type</a:t>
          </a:r>
        </a:p>
        <a:p>
          <a:pPr marL="57150" lvl="1" indent="-57150" algn="l" defTabSz="355600">
            <a:lnSpc>
              <a:spcPct val="90000"/>
            </a:lnSpc>
            <a:spcBef>
              <a:spcPct val="0"/>
            </a:spcBef>
            <a:spcAft>
              <a:spcPct val="15000"/>
            </a:spcAft>
            <a:buChar char="•"/>
          </a:pPr>
          <a:r>
            <a:rPr lang="en-US" sz="800" kern="1200" dirty="0"/>
            <a:t>GCS</a:t>
          </a:r>
        </a:p>
      </dsp:txBody>
      <dsp:txXfrm>
        <a:off x="2198577" y="1434208"/>
        <a:ext cx="890995" cy="1751608"/>
      </dsp:txXfrm>
    </dsp:sp>
    <dsp:sp modelId="{D64E86E1-43C1-441C-8EBC-AA50EC5FEEE2}">
      <dsp:nvSpPr>
        <dsp:cNvPr id="0" name=""/>
        <dsp:cNvSpPr/>
      </dsp:nvSpPr>
      <dsp:spPr>
        <a:xfrm>
          <a:off x="3211254" y="1386007"/>
          <a:ext cx="987397" cy="184801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In STC Labs </a:t>
          </a:r>
        </a:p>
        <a:p>
          <a:pPr marL="57150" lvl="1" indent="-57150" algn="l" defTabSz="355600">
            <a:lnSpc>
              <a:spcPct val="90000"/>
            </a:lnSpc>
            <a:spcBef>
              <a:spcPct val="0"/>
            </a:spcBef>
            <a:spcAft>
              <a:spcPct val="15000"/>
            </a:spcAft>
            <a:buChar char="•"/>
          </a:pPr>
          <a:r>
            <a:rPr lang="en-US" sz="800" kern="1200" dirty="0"/>
            <a:t>ABG</a:t>
          </a:r>
        </a:p>
        <a:p>
          <a:pPr marL="57150" lvl="1" indent="-57150" algn="l" defTabSz="355600">
            <a:lnSpc>
              <a:spcPct val="90000"/>
            </a:lnSpc>
            <a:spcBef>
              <a:spcPct val="0"/>
            </a:spcBef>
            <a:spcAft>
              <a:spcPct val="15000"/>
            </a:spcAft>
            <a:buChar char="•"/>
          </a:pPr>
          <a:r>
            <a:rPr lang="en-US" sz="800" kern="1200" dirty="0"/>
            <a:t>UA/UDS</a:t>
          </a:r>
        </a:p>
        <a:p>
          <a:pPr marL="57150" lvl="1" indent="-57150" algn="l" defTabSz="355600">
            <a:lnSpc>
              <a:spcPct val="90000"/>
            </a:lnSpc>
            <a:spcBef>
              <a:spcPct val="0"/>
            </a:spcBef>
            <a:spcAft>
              <a:spcPct val="15000"/>
            </a:spcAft>
            <a:buChar char="•"/>
          </a:pPr>
          <a:r>
            <a:rPr lang="en-US" sz="800" kern="1200" dirty="0"/>
            <a:t>TEG</a:t>
          </a:r>
        </a:p>
        <a:p>
          <a:pPr marL="57150" lvl="1" indent="-57150" algn="l" defTabSz="355600">
            <a:lnSpc>
              <a:spcPct val="90000"/>
            </a:lnSpc>
            <a:spcBef>
              <a:spcPct val="0"/>
            </a:spcBef>
            <a:spcAft>
              <a:spcPct val="15000"/>
            </a:spcAft>
            <a:buChar char="•"/>
          </a:pPr>
          <a:r>
            <a:rPr lang="en-US" sz="800" kern="1200" dirty="0"/>
            <a:t>Hb</a:t>
          </a:r>
        </a:p>
        <a:p>
          <a:pPr marL="57150" lvl="1" indent="-57150" algn="l" defTabSz="355600">
            <a:lnSpc>
              <a:spcPct val="90000"/>
            </a:lnSpc>
            <a:spcBef>
              <a:spcPct val="0"/>
            </a:spcBef>
            <a:spcAft>
              <a:spcPct val="15000"/>
            </a:spcAft>
            <a:buChar char="•"/>
          </a:pPr>
          <a:r>
            <a:rPr lang="en-US" sz="800" kern="1200" dirty="0"/>
            <a:t>Chemistry</a:t>
          </a:r>
        </a:p>
        <a:p>
          <a:pPr marL="57150" lvl="1" indent="-57150" algn="l" defTabSz="355600">
            <a:lnSpc>
              <a:spcPct val="90000"/>
            </a:lnSpc>
            <a:spcBef>
              <a:spcPct val="0"/>
            </a:spcBef>
            <a:spcAft>
              <a:spcPct val="15000"/>
            </a:spcAft>
            <a:buChar char="•"/>
          </a:pPr>
          <a:r>
            <a:rPr lang="en-US" sz="800" kern="1200" dirty="0"/>
            <a:t>PT/INR</a:t>
          </a:r>
        </a:p>
        <a:p>
          <a:pPr marL="57150" lvl="1" indent="-57150" algn="l" defTabSz="355600">
            <a:lnSpc>
              <a:spcPct val="90000"/>
            </a:lnSpc>
            <a:spcBef>
              <a:spcPct val="0"/>
            </a:spcBef>
            <a:spcAft>
              <a:spcPct val="15000"/>
            </a:spcAft>
            <a:buChar char="•"/>
          </a:pPr>
          <a:r>
            <a:rPr lang="en-US" sz="800" kern="1200" dirty="0"/>
            <a:t>T&amp;S</a:t>
          </a:r>
        </a:p>
      </dsp:txBody>
      <dsp:txXfrm>
        <a:off x="3259455" y="1434208"/>
        <a:ext cx="890995" cy="1751608"/>
      </dsp:txXfrm>
    </dsp:sp>
    <dsp:sp modelId="{28B11F5A-B6E9-48D2-A88E-C1DC93B11E50}">
      <dsp:nvSpPr>
        <dsp:cNvPr id="0" name=""/>
        <dsp:cNvSpPr/>
      </dsp:nvSpPr>
      <dsp:spPr>
        <a:xfrm>
          <a:off x="4272132" y="1386007"/>
          <a:ext cx="987397" cy="1848010"/>
        </a:xfrm>
        <a:prstGeom prst="roundRect">
          <a:avLst/>
        </a:prstGeom>
        <a:solidFill>
          <a:srgbClr val="A7C0D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In-Hospital Medications</a:t>
          </a:r>
        </a:p>
        <a:p>
          <a:pPr marL="57150" lvl="1" indent="-57150" algn="l" defTabSz="355600">
            <a:lnSpc>
              <a:spcPct val="90000"/>
            </a:lnSpc>
            <a:spcBef>
              <a:spcPct val="0"/>
            </a:spcBef>
            <a:spcAft>
              <a:spcPct val="15000"/>
            </a:spcAft>
            <a:buChar char="•"/>
          </a:pPr>
          <a:r>
            <a:rPr lang="en-US" sz="800" b="0" kern="1200" dirty="0">
              <a:solidFill>
                <a:schemeClr val="bg1"/>
              </a:solidFill>
            </a:rPr>
            <a:t>Analgesic</a:t>
          </a:r>
        </a:p>
        <a:p>
          <a:pPr marL="57150" lvl="1" indent="-57150" algn="l" defTabSz="355600">
            <a:lnSpc>
              <a:spcPct val="90000"/>
            </a:lnSpc>
            <a:spcBef>
              <a:spcPct val="0"/>
            </a:spcBef>
            <a:spcAft>
              <a:spcPct val="15000"/>
            </a:spcAft>
            <a:buChar char="•"/>
          </a:pPr>
          <a:r>
            <a:rPr lang="en-US" sz="800" b="0" kern="1200" dirty="0">
              <a:solidFill>
                <a:schemeClr val="bg1"/>
              </a:solidFill>
            </a:rPr>
            <a:t>Antibiotic</a:t>
          </a:r>
        </a:p>
        <a:p>
          <a:pPr marL="57150" lvl="1" indent="-57150" algn="l" defTabSz="355600">
            <a:lnSpc>
              <a:spcPct val="90000"/>
            </a:lnSpc>
            <a:spcBef>
              <a:spcPct val="0"/>
            </a:spcBef>
            <a:spcAft>
              <a:spcPct val="15000"/>
            </a:spcAft>
            <a:buChar char="•"/>
          </a:pPr>
          <a:r>
            <a:rPr lang="en-US" sz="800" b="0" kern="1200" dirty="0">
              <a:solidFill>
                <a:schemeClr val="bg1"/>
              </a:solidFill>
            </a:rPr>
            <a:t>Anticoagulant</a:t>
          </a:r>
        </a:p>
        <a:p>
          <a:pPr marL="57150" lvl="1" indent="-57150" algn="l" defTabSz="355600">
            <a:lnSpc>
              <a:spcPct val="90000"/>
            </a:lnSpc>
            <a:spcBef>
              <a:spcPct val="0"/>
            </a:spcBef>
            <a:spcAft>
              <a:spcPct val="15000"/>
            </a:spcAft>
            <a:buChar char="•"/>
          </a:pPr>
          <a:r>
            <a:rPr lang="en-US" sz="800" b="0" kern="1200" dirty="0">
              <a:solidFill>
                <a:schemeClr val="bg1"/>
              </a:solidFill>
            </a:rPr>
            <a:t>Paralytic</a:t>
          </a:r>
        </a:p>
        <a:p>
          <a:pPr marL="57150" lvl="1" indent="-57150" algn="l" defTabSz="355600">
            <a:lnSpc>
              <a:spcPct val="90000"/>
            </a:lnSpc>
            <a:spcBef>
              <a:spcPct val="0"/>
            </a:spcBef>
            <a:spcAft>
              <a:spcPct val="15000"/>
            </a:spcAft>
            <a:buChar char="•"/>
          </a:pPr>
          <a:r>
            <a:rPr lang="en-US" sz="800" b="0" kern="1200" dirty="0">
              <a:solidFill>
                <a:schemeClr val="bg1"/>
              </a:solidFill>
            </a:rPr>
            <a:t>Sedative</a:t>
          </a:r>
        </a:p>
        <a:p>
          <a:pPr marL="57150" lvl="1" indent="-57150" algn="l" defTabSz="355600">
            <a:lnSpc>
              <a:spcPct val="90000"/>
            </a:lnSpc>
            <a:spcBef>
              <a:spcPct val="0"/>
            </a:spcBef>
            <a:spcAft>
              <a:spcPct val="15000"/>
            </a:spcAft>
            <a:buChar char="•"/>
          </a:pPr>
          <a:r>
            <a:rPr lang="en-US" sz="800" b="0" kern="1200" dirty="0">
              <a:solidFill>
                <a:schemeClr val="bg1"/>
              </a:solidFill>
            </a:rPr>
            <a:t>Epi</a:t>
          </a:r>
        </a:p>
        <a:p>
          <a:pPr marL="57150" lvl="1" indent="-57150" algn="l" defTabSz="355600">
            <a:lnSpc>
              <a:spcPct val="90000"/>
            </a:lnSpc>
            <a:spcBef>
              <a:spcPct val="0"/>
            </a:spcBef>
            <a:spcAft>
              <a:spcPct val="15000"/>
            </a:spcAft>
            <a:buChar char="•"/>
          </a:pPr>
          <a:endParaRPr lang="en-US" sz="800" kern="1200" dirty="0">
            <a:solidFill>
              <a:schemeClr val="bg1"/>
            </a:solidFill>
          </a:endParaRPr>
        </a:p>
      </dsp:txBody>
      <dsp:txXfrm>
        <a:off x="4320333" y="1434208"/>
        <a:ext cx="890995" cy="1751608"/>
      </dsp:txXfrm>
    </dsp:sp>
    <dsp:sp modelId="{F44EF0BD-DB4E-4B37-AC05-FAF9404D2307}">
      <dsp:nvSpPr>
        <dsp:cNvPr id="0" name=""/>
        <dsp:cNvSpPr/>
      </dsp:nvSpPr>
      <dsp:spPr>
        <a:xfrm>
          <a:off x="5333011" y="1386007"/>
          <a:ext cx="987397" cy="1848010"/>
        </a:xfrm>
        <a:prstGeom prst="roundRect">
          <a:avLst/>
        </a:prstGeom>
        <a:solidFill>
          <a:schemeClr val="accent1">
            <a:shade val="50000"/>
            <a:hueOff val="321277"/>
            <a:satOff val="-6720"/>
            <a:lumOff val="3738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dirty="0"/>
            <a:t>In STC Treatment (Non-Operative &amp; Operative Procedures)</a:t>
          </a:r>
        </a:p>
        <a:p>
          <a:pPr marL="57150" lvl="1" indent="-57150" algn="l" defTabSz="355600">
            <a:lnSpc>
              <a:spcPct val="90000"/>
            </a:lnSpc>
            <a:spcBef>
              <a:spcPct val="0"/>
            </a:spcBef>
            <a:spcAft>
              <a:spcPct val="15000"/>
            </a:spcAft>
            <a:buChar char="•"/>
          </a:pPr>
          <a:r>
            <a:rPr lang="en-US" sz="800" kern="1200" dirty="0"/>
            <a:t>Blood transfusion</a:t>
          </a:r>
        </a:p>
        <a:p>
          <a:pPr marL="57150" lvl="1" indent="-57150" algn="l" defTabSz="355600">
            <a:lnSpc>
              <a:spcPct val="90000"/>
            </a:lnSpc>
            <a:spcBef>
              <a:spcPct val="0"/>
            </a:spcBef>
            <a:spcAft>
              <a:spcPct val="15000"/>
            </a:spcAft>
            <a:buChar char="•"/>
          </a:pPr>
          <a:r>
            <a:rPr lang="en-US" sz="800" kern="1200" dirty="0"/>
            <a:t>Intubation</a:t>
          </a:r>
        </a:p>
        <a:p>
          <a:pPr marL="57150" lvl="1" indent="-57150" algn="l" defTabSz="355600">
            <a:lnSpc>
              <a:spcPct val="90000"/>
            </a:lnSpc>
            <a:spcBef>
              <a:spcPct val="0"/>
            </a:spcBef>
            <a:spcAft>
              <a:spcPct val="15000"/>
            </a:spcAft>
            <a:buChar char="•"/>
          </a:pPr>
          <a:r>
            <a:rPr lang="en-US" sz="800" kern="1200" dirty="0"/>
            <a:t>REBOA</a:t>
          </a:r>
        </a:p>
        <a:p>
          <a:pPr marL="57150" lvl="1" indent="-57150" algn="l" defTabSz="355600">
            <a:lnSpc>
              <a:spcPct val="90000"/>
            </a:lnSpc>
            <a:spcBef>
              <a:spcPct val="0"/>
            </a:spcBef>
            <a:spcAft>
              <a:spcPct val="15000"/>
            </a:spcAft>
            <a:buChar char="•"/>
          </a:pPr>
          <a:r>
            <a:rPr lang="en-US" sz="800" kern="1200" dirty="0"/>
            <a:t>Ortho (exfix, reduction, etc.)</a:t>
          </a:r>
        </a:p>
      </dsp:txBody>
      <dsp:txXfrm>
        <a:off x="5381212" y="1434208"/>
        <a:ext cx="890995" cy="1751608"/>
      </dsp:txXfrm>
    </dsp:sp>
    <dsp:sp modelId="{36ED9449-45FB-427D-BE96-56951001CC0F}">
      <dsp:nvSpPr>
        <dsp:cNvPr id="0" name=""/>
        <dsp:cNvSpPr/>
      </dsp:nvSpPr>
      <dsp:spPr>
        <a:xfrm>
          <a:off x="6393889" y="1386007"/>
          <a:ext cx="987397" cy="1848010"/>
        </a:xfrm>
        <a:prstGeom prst="roundRect">
          <a:avLst/>
        </a:prstGeom>
        <a:solidFill>
          <a:schemeClr val="accent1">
            <a:shade val="50000"/>
            <a:hueOff val="240958"/>
            <a:satOff val="-5040"/>
            <a:lumOff val="280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Outcomes</a:t>
          </a:r>
        </a:p>
        <a:p>
          <a:pPr marL="57150" lvl="1" indent="-57150" algn="l" defTabSz="355600">
            <a:lnSpc>
              <a:spcPct val="90000"/>
            </a:lnSpc>
            <a:spcBef>
              <a:spcPct val="0"/>
            </a:spcBef>
            <a:spcAft>
              <a:spcPct val="15000"/>
            </a:spcAft>
            <a:buChar char="•"/>
          </a:pPr>
          <a:r>
            <a:rPr lang="en-US" sz="800" kern="1200" dirty="0"/>
            <a:t>Mortality </a:t>
          </a:r>
        </a:p>
        <a:p>
          <a:pPr marL="57150" lvl="1" indent="-57150" algn="l" defTabSz="355600">
            <a:lnSpc>
              <a:spcPct val="90000"/>
            </a:lnSpc>
            <a:spcBef>
              <a:spcPct val="0"/>
            </a:spcBef>
            <a:spcAft>
              <a:spcPct val="15000"/>
            </a:spcAft>
            <a:buChar char="•"/>
          </a:pPr>
          <a:r>
            <a:rPr lang="en-US" sz="800" kern="1200" dirty="0"/>
            <a:t>LOS</a:t>
          </a:r>
        </a:p>
        <a:p>
          <a:pPr marL="57150" lvl="1" indent="-57150" algn="l" defTabSz="355600">
            <a:lnSpc>
              <a:spcPct val="90000"/>
            </a:lnSpc>
            <a:spcBef>
              <a:spcPct val="0"/>
            </a:spcBef>
            <a:spcAft>
              <a:spcPct val="15000"/>
            </a:spcAft>
            <a:buChar char="•"/>
          </a:pPr>
          <a:r>
            <a:rPr lang="en-US" sz="800" kern="1200" dirty="0"/>
            <a:t>ICU LOS</a:t>
          </a:r>
        </a:p>
        <a:p>
          <a:pPr marL="57150" lvl="1" indent="-57150" algn="l" defTabSz="355600">
            <a:lnSpc>
              <a:spcPct val="90000"/>
            </a:lnSpc>
            <a:spcBef>
              <a:spcPct val="0"/>
            </a:spcBef>
            <a:spcAft>
              <a:spcPct val="15000"/>
            </a:spcAft>
            <a:buChar char="•"/>
          </a:pPr>
          <a:r>
            <a:rPr lang="en-US" sz="800" kern="1200" dirty="0"/>
            <a:t>Vent Days </a:t>
          </a:r>
        </a:p>
        <a:p>
          <a:pPr marL="57150" lvl="1" indent="-57150" algn="l" defTabSz="355600">
            <a:lnSpc>
              <a:spcPct val="90000"/>
            </a:lnSpc>
            <a:spcBef>
              <a:spcPct val="0"/>
            </a:spcBef>
            <a:spcAft>
              <a:spcPct val="15000"/>
            </a:spcAft>
            <a:buChar char="•"/>
          </a:pPr>
          <a:r>
            <a:rPr lang="en-US" sz="800" kern="1200" dirty="0"/>
            <a:t>Disposition</a:t>
          </a:r>
        </a:p>
      </dsp:txBody>
      <dsp:txXfrm>
        <a:off x="6442090" y="1434208"/>
        <a:ext cx="890995" cy="1751608"/>
      </dsp:txXfrm>
    </dsp:sp>
    <dsp:sp modelId="{886C4D53-A241-47CF-BC8C-01E38ED5596C}">
      <dsp:nvSpPr>
        <dsp:cNvPr id="0" name=""/>
        <dsp:cNvSpPr/>
      </dsp:nvSpPr>
      <dsp:spPr>
        <a:xfrm>
          <a:off x="7454767" y="1386007"/>
          <a:ext cx="987397" cy="1848010"/>
        </a:xfrm>
        <a:prstGeom prst="roundRect">
          <a:avLst/>
        </a:prstGeom>
        <a:solidFill>
          <a:schemeClr val="accent1">
            <a:shade val="50000"/>
            <a:hueOff val="160638"/>
            <a:satOff val="-3360"/>
            <a:lumOff val="186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dirty="0"/>
            <a:t>Patient Record Cleaning </a:t>
          </a:r>
        </a:p>
        <a:p>
          <a:pPr marL="57150" lvl="1" indent="-57150" algn="l" defTabSz="355600">
            <a:lnSpc>
              <a:spcPct val="90000"/>
            </a:lnSpc>
            <a:spcBef>
              <a:spcPct val="0"/>
            </a:spcBef>
            <a:spcAft>
              <a:spcPct val="15000"/>
            </a:spcAft>
            <a:buChar char="•"/>
          </a:pPr>
          <a:r>
            <a:rPr lang="en-US" sz="800" kern="1200" dirty="0"/>
            <a:t>Remove outliers</a:t>
          </a:r>
        </a:p>
      </dsp:txBody>
      <dsp:txXfrm>
        <a:off x="7502968" y="1434208"/>
        <a:ext cx="890995" cy="1751608"/>
      </dsp:txXfrm>
    </dsp:sp>
    <dsp:sp modelId="{7BD48837-7763-446F-8111-4883C2583C42}">
      <dsp:nvSpPr>
        <dsp:cNvPr id="0" name=""/>
        <dsp:cNvSpPr/>
      </dsp:nvSpPr>
      <dsp:spPr>
        <a:xfrm>
          <a:off x="8544265" y="1368285"/>
          <a:ext cx="937050" cy="1848010"/>
        </a:xfrm>
        <a:prstGeom prst="roundRect">
          <a:avLst/>
        </a:prstGeom>
        <a:solidFill>
          <a:schemeClr val="accent1">
            <a:shade val="50000"/>
            <a:hueOff val="80319"/>
            <a:satOff val="-1680"/>
            <a:lumOff val="934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88950">
            <a:lnSpc>
              <a:spcPct val="90000"/>
            </a:lnSpc>
            <a:spcBef>
              <a:spcPct val="0"/>
            </a:spcBef>
            <a:spcAft>
              <a:spcPct val="35000"/>
            </a:spcAft>
            <a:buNone/>
          </a:pPr>
          <a:r>
            <a:rPr lang="en-US" sz="900" b="1" kern="1200" dirty="0"/>
            <a:t>Patient Record De-identification</a:t>
          </a:r>
        </a:p>
        <a:p>
          <a:pPr marL="57150" lvl="1" indent="-57150" algn="l" defTabSz="400050">
            <a:lnSpc>
              <a:spcPct val="90000"/>
            </a:lnSpc>
            <a:spcBef>
              <a:spcPct val="0"/>
            </a:spcBef>
            <a:spcAft>
              <a:spcPct val="15000"/>
            </a:spcAft>
            <a:buChar char="•"/>
          </a:pPr>
          <a:r>
            <a:rPr lang="en-US" sz="900" kern="1200" dirty="0">
              <a:solidFill>
                <a:prstClr val="white"/>
              </a:solidFill>
              <a:latin typeface="Tahoma"/>
              <a:ea typeface="+mn-ea"/>
              <a:cs typeface="+mn-cs"/>
            </a:rPr>
            <a:t>Deliver to IV&amp;V</a:t>
          </a:r>
          <a:endParaRPr lang="en-US" sz="900" kern="1200" dirty="0">
            <a:latin typeface="+mn-lt"/>
          </a:endParaRPr>
        </a:p>
      </dsp:txBody>
      <dsp:txXfrm>
        <a:off x="8590008" y="1414028"/>
        <a:ext cx="845564" cy="1756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B9FB9-F453-448B-B316-56398FBDDE88}">
      <dsp:nvSpPr>
        <dsp:cNvPr id="0" name=""/>
        <dsp:cNvSpPr/>
      </dsp:nvSpPr>
      <dsp:spPr>
        <a:xfrm>
          <a:off x="1360" y="281212"/>
          <a:ext cx="1370340" cy="6758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Data Acquisition</a:t>
          </a:r>
        </a:p>
      </dsp:txBody>
      <dsp:txXfrm>
        <a:off x="21155" y="301007"/>
        <a:ext cx="1330750" cy="636266"/>
      </dsp:txXfrm>
    </dsp:sp>
    <dsp:sp modelId="{4EA9548A-D6EF-4DF2-A14C-FEC390CAB256}">
      <dsp:nvSpPr>
        <dsp:cNvPr id="0" name=""/>
        <dsp:cNvSpPr/>
      </dsp:nvSpPr>
      <dsp:spPr>
        <a:xfrm>
          <a:off x="1572008" y="500454"/>
          <a:ext cx="424650" cy="23737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572008" y="547928"/>
        <a:ext cx="353438" cy="142424"/>
      </dsp:txXfrm>
    </dsp:sp>
    <dsp:sp modelId="{34C34BB1-7964-4680-8792-742194B129F1}">
      <dsp:nvSpPr>
        <dsp:cNvPr id="0" name=""/>
        <dsp:cNvSpPr/>
      </dsp:nvSpPr>
      <dsp:spPr>
        <a:xfrm>
          <a:off x="2172929" y="279169"/>
          <a:ext cx="1416451" cy="6799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Artifact Removal</a:t>
          </a:r>
        </a:p>
      </dsp:txBody>
      <dsp:txXfrm>
        <a:off x="2192844" y="299084"/>
        <a:ext cx="1376621" cy="640112"/>
      </dsp:txXfrm>
    </dsp:sp>
    <dsp:sp modelId="{880044A1-265D-4D7A-AAD8-39E1DF3F3E9B}">
      <dsp:nvSpPr>
        <dsp:cNvPr id="0" name=""/>
        <dsp:cNvSpPr/>
      </dsp:nvSpPr>
      <dsp:spPr>
        <a:xfrm>
          <a:off x="3789688" y="500454"/>
          <a:ext cx="424650" cy="23737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89688" y="547928"/>
        <a:ext cx="353438" cy="142424"/>
      </dsp:txXfrm>
    </dsp:sp>
    <dsp:sp modelId="{5302017D-6653-4AFE-A294-1C4C3D9F9D55}">
      <dsp:nvSpPr>
        <dsp:cNvPr id="0" name=""/>
        <dsp:cNvSpPr/>
      </dsp:nvSpPr>
      <dsp:spPr>
        <a:xfrm>
          <a:off x="4390609" y="292215"/>
          <a:ext cx="1375127" cy="6538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ts val="0"/>
            </a:spcAft>
            <a:buNone/>
          </a:pPr>
          <a:r>
            <a:rPr lang="en-US" sz="1200" kern="1200" dirty="0"/>
            <a:t>Feature Abstraction</a:t>
          </a:r>
        </a:p>
      </dsp:txBody>
      <dsp:txXfrm>
        <a:off x="4409760" y="311366"/>
        <a:ext cx="1336825" cy="615548"/>
      </dsp:txXfrm>
    </dsp:sp>
    <dsp:sp modelId="{658B33EA-3708-451E-AD64-7EB82F0FE980}">
      <dsp:nvSpPr>
        <dsp:cNvPr id="0" name=""/>
        <dsp:cNvSpPr/>
      </dsp:nvSpPr>
      <dsp:spPr>
        <a:xfrm>
          <a:off x="5966044" y="500454"/>
          <a:ext cx="424650" cy="23737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966044" y="547928"/>
        <a:ext cx="353438" cy="142424"/>
      </dsp:txXfrm>
    </dsp:sp>
    <dsp:sp modelId="{E853E5EE-BA6C-473F-82B3-6FBD517380D7}">
      <dsp:nvSpPr>
        <dsp:cNvPr id="0" name=""/>
        <dsp:cNvSpPr/>
      </dsp:nvSpPr>
      <dsp:spPr>
        <a:xfrm>
          <a:off x="6566965" y="291073"/>
          <a:ext cx="1398263" cy="65613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Algorithm</a:t>
          </a:r>
        </a:p>
        <a:p>
          <a:pPr marL="0" lvl="0" indent="0" algn="ctr" defTabSz="533400">
            <a:lnSpc>
              <a:spcPct val="90000"/>
            </a:lnSpc>
            <a:spcBef>
              <a:spcPct val="0"/>
            </a:spcBef>
            <a:spcAft>
              <a:spcPct val="35000"/>
            </a:spcAft>
            <a:buNone/>
          </a:pPr>
          <a:r>
            <a:rPr lang="en-US" sz="1200" kern="1200" dirty="0"/>
            <a:t>Development</a:t>
          </a:r>
        </a:p>
      </dsp:txBody>
      <dsp:txXfrm>
        <a:off x="6586182" y="310290"/>
        <a:ext cx="1359829" cy="617699"/>
      </dsp:txXfrm>
    </dsp:sp>
    <dsp:sp modelId="{85FFD7EF-1B4B-429B-A87E-4189E4C8CAD7}">
      <dsp:nvSpPr>
        <dsp:cNvPr id="0" name=""/>
        <dsp:cNvSpPr/>
      </dsp:nvSpPr>
      <dsp:spPr>
        <a:xfrm>
          <a:off x="8165535" y="500454"/>
          <a:ext cx="424650" cy="23737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165535" y="547928"/>
        <a:ext cx="353438" cy="142424"/>
      </dsp:txXfrm>
    </dsp:sp>
    <dsp:sp modelId="{E1103D5C-8313-41D0-A27C-371E034C4719}">
      <dsp:nvSpPr>
        <dsp:cNvPr id="0" name=""/>
        <dsp:cNvSpPr/>
      </dsp:nvSpPr>
      <dsp:spPr>
        <a:xfrm>
          <a:off x="8766456" y="293976"/>
          <a:ext cx="1424203" cy="6503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Evaluation &amp; Visualization</a:t>
          </a:r>
        </a:p>
      </dsp:txBody>
      <dsp:txXfrm>
        <a:off x="8785503" y="313023"/>
        <a:ext cx="1386109" cy="612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B9FB9-F453-448B-B316-56398FBDDE88}">
      <dsp:nvSpPr>
        <dsp:cNvPr id="0" name=""/>
        <dsp:cNvSpPr/>
      </dsp:nvSpPr>
      <dsp:spPr>
        <a:xfrm>
          <a:off x="1365" y="263135"/>
          <a:ext cx="1374629" cy="677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Data Acquisition</a:t>
          </a:r>
        </a:p>
      </dsp:txBody>
      <dsp:txXfrm>
        <a:off x="21222" y="282992"/>
        <a:ext cx="1334915" cy="638257"/>
      </dsp:txXfrm>
    </dsp:sp>
    <dsp:sp modelId="{4EA9548A-D6EF-4DF2-A14C-FEC390CAB256}">
      <dsp:nvSpPr>
        <dsp:cNvPr id="0" name=""/>
        <dsp:cNvSpPr/>
      </dsp:nvSpPr>
      <dsp:spPr>
        <a:xfrm>
          <a:off x="1576928" y="483063"/>
          <a:ext cx="425980" cy="2381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576928" y="530686"/>
        <a:ext cx="354546" cy="142869"/>
      </dsp:txXfrm>
    </dsp:sp>
    <dsp:sp modelId="{34C34BB1-7964-4680-8792-742194B129F1}">
      <dsp:nvSpPr>
        <dsp:cNvPr id="0" name=""/>
        <dsp:cNvSpPr/>
      </dsp:nvSpPr>
      <dsp:spPr>
        <a:xfrm>
          <a:off x="2179730" y="261086"/>
          <a:ext cx="1420884" cy="682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Artifact Removal</a:t>
          </a:r>
        </a:p>
      </dsp:txBody>
      <dsp:txXfrm>
        <a:off x="2199707" y="281063"/>
        <a:ext cx="1380930" cy="642116"/>
      </dsp:txXfrm>
    </dsp:sp>
    <dsp:sp modelId="{880044A1-265D-4D7A-AAD8-39E1DF3F3E9B}">
      <dsp:nvSpPr>
        <dsp:cNvPr id="0" name=""/>
        <dsp:cNvSpPr/>
      </dsp:nvSpPr>
      <dsp:spPr>
        <a:xfrm>
          <a:off x="3801549" y="483063"/>
          <a:ext cx="425980" cy="2381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01549" y="530686"/>
        <a:ext cx="354546" cy="142869"/>
      </dsp:txXfrm>
    </dsp:sp>
    <dsp:sp modelId="{5302017D-6653-4AFE-A294-1C4C3D9F9D55}">
      <dsp:nvSpPr>
        <dsp:cNvPr id="0" name=""/>
        <dsp:cNvSpPr/>
      </dsp:nvSpPr>
      <dsp:spPr>
        <a:xfrm>
          <a:off x="4404351" y="274173"/>
          <a:ext cx="1379432" cy="6558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ts val="0"/>
            </a:spcAft>
            <a:buNone/>
          </a:pPr>
          <a:r>
            <a:rPr lang="en-US" sz="1200" kern="1200" dirty="0"/>
            <a:t>Feature Abstraction</a:t>
          </a:r>
        </a:p>
      </dsp:txBody>
      <dsp:txXfrm>
        <a:off x="4423562" y="293384"/>
        <a:ext cx="1341010" cy="617474"/>
      </dsp:txXfrm>
    </dsp:sp>
    <dsp:sp modelId="{658B33EA-3708-451E-AD64-7EB82F0FE980}">
      <dsp:nvSpPr>
        <dsp:cNvPr id="0" name=""/>
        <dsp:cNvSpPr/>
      </dsp:nvSpPr>
      <dsp:spPr>
        <a:xfrm>
          <a:off x="5984717" y="483063"/>
          <a:ext cx="425980" cy="2381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984717" y="530686"/>
        <a:ext cx="354546" cy="142869"/>
      </dsp:txXfrm>
    </dsp:sp>
    <dsp:sp modelId="{E853E5EE-BA6C-473F-82B3-6FBD517380D7}">
      <dsp:nvSpPr>
        <dsp:cNvPr id="0" name=""/>
        <dsp:cNvSpPr/>
      </dsp:nvSpPr>
      <dsp:spPr>
        <a:xfrm>
          <a:off x="6587519" y="273027"/>
          <a:ext cx="1402639" cy="658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Algorithm</a:t>
          </a:r>
        </a:p>
        <a:p>
          <a:pPr marL="0" lvl="0" indent="0" algn="ctr" defTabSz="533400">
            <a:lnSpc>
              <a:spcPct val="90000"/>
            </a:lnSpc>
            <a:spcBef>
              <a:spcPct val="0"/>
            </a:spcBef>
            <a:spcAft>
              <a:spcPct val="35000"/>
            </a:spcAft>
            <a:buNone/>
          </a:pPr>
          <a:r>
            <a:rPr lang="en-US" sz="1200" kern="1200" dirty="0"/>
            <a:t>Development</a:t>
          </a:r>
        </a:p>
      </dsp:txBody>
      <dsp:txXfrm>
        <a:off x="6606797" y="292305"/>
        <a:ext cx="1364083" cy="619631"/>
      </dsp:txXfrm>
    </dsp:sp>
    <dsp:sp modelId="{85FFD7EF-1B4B-429B-A87E-4189E4C8CAD7}">
      <dsp:nvSpPr>
        <dsp:cNvPr id="0" name=""/>
        <dsp:cNvSpPr/>
      </dsp:nvSpPr>
      <dsp:spPr>
        <a:xfrm>
          <a:off x="8191093" y="483063"/>
          <a:ext cx="425980" cy="2381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191093" y="530686"/>
        <a:ext cx="354546" cy="142869"/>
      </dsp:txXfrm>
    </dsp:sp>
    <dsp:sp modelId="{E1103D5C-8313-41D0-A27C-371E034C4719}">
      <dsp:nvSpPr>
        <dsp:cNvPr id="0" name=""/>
        <dsp:cNvSpPr/>
      </dsp:nvSpPr>
      <dsp:spPr>
        <a:xfrm>
          <a:off x="8793895" y="275939"/>
          <a:ext cx="1428660" cy="6523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Evaluation &amp; Visualization</a:t>
          </a:r>
        </a:p>
      </dsp:txBody>
      <dsp:txXfrm>
        <a:off x="8813002" y="295046"/>
        <a:ext cx="1390446" cy="6141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11/1/2023</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solidFill>
                  <a:schemeClr val="bg1">
                    <a:lumMod val="65000"/>
                  </a:schemeClr>
                </a:solidFill>
                <a:latin typeface="Tahoma" pitchFamily="34" charset="0"/>
                <a:ea typeface="Tahoma" pitchFamily="34" charset="0"/>
                <a:cs typeface="Tahoma" pitchFamily="34" charset="0"/>
              </a:rPr>
              <a:t>Distribution Statement</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11/1/2023</a:t>
            </a:fld>
            <a:endParaRPr lang="en-US" dirty="0"/>
          </a:p>
        </p:txBody>
      </p:sp>
      <p:sp>
        <p:nvSpPr>
          <p:cNvPr id="4" name="Slide Image Placeholder 3"/>
          <p:cNvSpPr>
            <a:spLocks noGrp="1" noRot="1" noChangeAspect="1"/>
          </p:cNvSpPr>
          <p:nvPr>
            <p:ph type="sldImg" idx="2"/>
          </p:nvPr>
        </p:nvSpPr>
        <p:spPr>
          <a:xfrm>
            <a:off x="406400" y="8953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a:t>Distribution Statement</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p>
        </p:txBody>
      </p:sp>
      <p:sp>
        <p:nvSpPr>
          <p:cNvPr id="4" name="Slide Number Placeholder 3"/>
          <p:cNvSpPr>
            <a:spLocks noGrp="1"/>
          </p:cNvSpPr>
          <p:nvPr>
            <p:ph type="sldNum" sz="quarter" idx="5"/>
          </p:nvPr>
        </p:nvSpPr>
        <p:spPr/>
        <p:txBody>
          <a:bodyPr/>
          <a:lstStyle/>
          <a:p>
            <a:fld id="{639B577F-6036-4BCD-9021-A736CBC28733}" type="slidenum">
              <a:rPr lang="en-US" smtClean="0"/>
              <a:pPr/>
              <a:t>2</a:t>
            </a:fld>
            <a:endParaRPr lang="en-US" dirty="0"/>
          </a:p>
        </p:txBody>
      </p:sp>
    </p:spTree>
    <p:extLst>
      <p:ext uri="{BB962C8B-B14F-4D97-AF65-F5344CB8AC3E}">
        <p14:creationId xmlns:p14="http://schemas.microsoft.com/office/powerpoint/2010/main" val="152810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5</a:t>
            </a:fld>
            <a:endParaRPr lang="en-US"/>
          </a:p>
        </p:txBody>
      </p:sp>
    </p:spTree>
    <p:extLst>
      <p:ext uri="{BB962C8B-B14F-4D97-AF65-F5344CB8AC3E}">
        <p14:creationId xmlns:p14="http://schemas.microsoft.com/office/powerpoint/2010/main" val="379966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6</a:t>
            </a:fld>
            <a:endParaRPr lang="en-US"/>
          </a:p>
        </p:txBody>
      </p:sp>
    </p:spTree>
    <p:extLst>
      <p:ext uri="{BB962C8B-B14F-4D97-AF65-F5344CB8AC3E}">
        <p14:creationId xmlns:p14="http://schemas.microsoft.com/office/powerpoint/2010/main" val="2220742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910167" y="1456511"/>
            <a:ext cx="103632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6" name="Subtitle 2"/>
          <p:cNvSpPr>
            <a:spLocks noGrp="1"/>
          </p:cNvSpPr>
          <p:nvPr>
            <p:ph type="subTitle" idx="1" hasCustomPrompt="1"/>
          </p:nvPr>
        </p:nvSpPr>
        <p:spPr>
          <a:xfrm>
            <a:off x="1828800" y="2057400"/>
            <a:ext cx="85344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add briefer names</a:t>
            </a:r>
          </a:p>
        </p:txBody>
      </p:sp>
      <p:cxnSp>
        <p:nvCxnSpPr>
          <p:cNvPr id="7" name="Straight Connector 6"/>
          <p:cNvCxnSpPr>
            <a:cxnSpLocks noChangeShapeType="1"/>
          </p:cNvCxnSpPr>
          <p:nvPr userDrawn="1"/>
        </p:nvCxnSpPr>
        <p:spPr bwMode="auto">
          <a:xfrm>
            <a:off x="508000" y="19796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12" hasCustomPrompt="1"/>
          </p:nvPr>
        </p:nvSpPr>
        <p:spPr>
          <a:xfrm>
            <a:off x="1834195" y="4049487"/>
            <a:ext cx="8524567" cy="720221"/>
          </a:xfrm>
        </p:spPr>
        <p:txBody>
          <a:bodyPr/>
          <a:lstStyle>
            <a:lvl1pPr algn="ctr" eaLnBrk="1" hangingPunct="1">
              <a:defRPr sz="1600">
                <a:solidFill>
                  <a:schemeClr val="bg1">
                    <a:lumMod val="65000"/>
                  </a:schemeClr>
                </a:solidFill>
              </a:defRPr>
            </a:lvl1pPr>
          </a:lstStyle>
          <a:p>
            <a:pPr eaLnBrk="1" hangingPunct="1"/>
            <a:r>
              <a:rPr lang="en-US" dirty="0">
                <a:latin typeface="Tahoma" charset="0"/>
              </a:rPr>
              <a:t>Click to edit “Briefing prepared for”</a:t>
            </a:r>
          </a:p>
        </p:txBody>
      </p:sp>
      <p:sp>
        <p:nvSpPr>
          <p:cNvPr id="11" name="Text Placeholder 10"/>
          <p:cNvSpPr>
            <a:spLocks noGrp="1"/>
          </p:cNvSpPr>
          <p:nvPr>
            <p:ph type="body" sz="quarter" idx="13" hasCustomPrompt="1"/>
          </p:nvPr>
        </p:nvSpPr>
        <p:spPr>
          <a:xfrm>
            <a:off x="3653367" y="4790049"/>
            <a:ext cx="4876799" cy="322825"/>
          </a:xfrm>
        </p:spPr>
        <p:txBody>
          <a:bodyPr/>
          <a:lstStyle>
            <a:lvl1pPr algn="ctr" eaLnBrk="1" hangingPunct="1">
              <a:defRPr sz="1600">
                <a:solidFill>
                  <a:schemeClr val="bg1">
                    <a:lumMod val="65000"/>
                  </a:schemeClr>
                </a:solidFill>
              </a:defRPr>
            </a:lvl1pPr>
          </a:lstStyle>
          <a:p>
            <a:pPr eaLnBrk="1" hangingPunct="1"/>
            <a:r>
              <a:rPr lang="en-US" dirty="0">
                <a:latin typeface="Tahoma" charset="0"/>
              </a:rPr>
              <a:t>Click to edit Date</a:t>
            </a:r>
          </a:p>
        </p:txBody>
      </p:sp>
    </p:spTree>
    <p:extLst>
      <p:ext uri="{BB962C8B-B14F-4D97-AF65-F5344CB8AC3E}">
        <p14:creationId xmlns:p14="http://schemas.microsoft.com/office/powerpoint/2010/main" val="349861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4" y="1066800"/>
            <a:ext cx="5377545"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193975" y="1066800"/>
            <a:ext cx="5490031"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6193970" y="3521528"/>
            <a:ext cx="5490031"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6"/>
          </p:nvPr>
        </p:nvSpPr>
        <p:spPr>
          <a:xfrm>
            <a:off x="605976" y="3529693"/>
            <a:ext cx="5377545"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12" name="Straight Connector 11"/>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5949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609600"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4"/>
          </p:nvPr>
        </p:nvSpPr>
        <p:spPr>
          <a:xfrm>
            <a:off x="4368800"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5"/>
          </p:nvPr>
        </p:nvSpPr>
        <p:spPr>
          <a:xfrm>
            <a:off x="616857" y="3535137"/>
            <a:ext cx="3556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8120743"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7"/>
          </p:nvPr>
        </p:nvSpPr>
        <p:spPr>
          <a:xfrm>
            <a:off x="8128000" y="3535137"/>
            <a:ext cx="3556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8"/>
          </p:nvPr>
        </p:nvSpPr>
        <p:spPr>
          <a:xfrm>
            <a:off x="4376059" y="3537858"/>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15" name="Straight Connector 14"/>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6688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4713516" y="1066801"/>
            <a:ext cx="6970485"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5"/>
          </p:nvPr>
        </p:nvSpPr>
        <p:spPr>
          <a:xfrm>
            <a:off x="751422" y="1763489"/>
            <a:ext cx="3831468" cy="4115027"/>
          </a:xfrm>
        </p:spPr>
        <p:txBody>
          <a:bodyPr/>
          <a:lstStyle>
            <a:lvl1pPr>
              <a:defRPr sz="1400"/>
            </a:lvl1pPr>
          </a:lstStyle>
          <a:p>
            <a:pPr lvl="0"/>
            <a:r>
              <a:rPr lang="en-US"/>
              <a:t>Edit Master text styles</a:t>
            </a:r>
          </a:p>
        </p:txBody>
      </p:sp>
      <p:sp>
        <p:nvSpPr>
          <p:cNvPr id="7" name="Text Placeholder 3"/>
          <p:cNvSpPr>
            <a:spLocks noGrp="1"/>
          </p:cNvSpPr>
          <p:nvPr>
            <p:ph type="body" sz="quarter" idx="16"/>
          </p:nvPr>
        </p:nvSpPr>
        <p:spPr>
          <a:xfrm>
            <a:off x="762002" y="1066800"/>
            <a:ext cx="3828143" cy="696687"/>
          </a:xfrm>
        </p:spPr>
        <p:txBody>
          <a:bodyPr anchor="b"/>
          <a:lstStyle>
            <a:lvl1pPr algn="l">
              <a:defRPr sz="2000" b="1" baseline="0"/>
            </a:lvl1pPr>
          </a:lstStyle>
          <a:p>
            <a:pPr lvl="0"/>
            <a:r>
              <a:rPr lang="en-US"/>
              <a:t>Edit Master text styles</a:t>
            </a:r>
          </a:p>
          <a:p>
            <a:pPr lvl="1"/>
            <a:r>
              <a:rPr lang="en-US"/>
              <a:t>Second level</a:t>
            </a:r>
          </a:p>
        </p:txBody>
      </p:sp>
      <p:sp>
        <p:nvSpPr>
          <p:cNvPr id="10"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11" name="Straight Connector 10"/>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965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Tree>
    <p:extLst>
      <p:ext uri="{BB962C8B-B14F-4D97-AF65-F5344CB8AC3E}">
        <p14:creationId xmlns:p14="http://schemas.microsoft.com/office/powerpoint/2010/main" val="43128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Y17_Staffer_Quad_1">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71" name="Text Placeholder 70"/>
          <p:cNvSpPr>
            <a:spLocks noGrp="1"/>
          </p:cNvSpPr>
          <p:nvPr>
            <p:ph type="body" sz="quarter" idx="35"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cxnSp>
        <p:nvCxnSpPr>
          <p:cNvPr id="11" name="Straight Connector 10"/>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17" name="TextBox 16"/>
          <p:cNvSpPr txBox="1"/>
          <p:nvPr userDrawn="1"/>
        </p:nvSpPr>
        <p:spPr>
          <a:xfrm>
            <a:off x="1200151" y="1363190"/>
            <a:ext cx="361950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18" name="TextBox 17"/>
          <p:cNvSpPr txBox="1"/>
          <p:nvPr userDrawn="1"/>
        </p:nvSpPr>
        <p:spPr>
          <a:xfrm>
            <a:off x="7454898" y="1365363"/>
            <a:ext cx="361950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19" name="TextBox 18"/>
          <p:cNvSpPr txBox="1"/>
          <p:nvPr userDrawn="1"/>
        </p:nvSpPr>
        <p:spPr>
          <a:xfrm>
            <a:off x="341314" y="3843864"/>
            <a:ext cx="533717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sp>
        <p:nvSpPr>
          <p:cNvPr id="21" name="TextBox 20"/>
          <p:cNvSpPr txBox="1"/>
          <p:nvPr userDrawn="1"/>
        </p:nvSpPr>
        <p:spPr>
          <a:xfrm>
            <a:off x="8188123" y="3843864"/>
            <a:ext cx="2153051"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PERFORMERS</a:t>
            </a:r>
          </a:p>
        </p:txBody>
      </p:sp>
      <p:sp>
        <p:nvSpPr>
          <p:cNvPr id="24" name="Text Placeholder 6"/>
          <p:cNvSpPr>
            <a:spLocks noGrp="1"/>
          </p:cNvSpPr>
          <p:nvPr>
            <p:ph type="body" sz="quarter" idx="32"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25" name="Text Placeholder 6"/>
          <p:cNvSpPr>
            <a:spLocks noGrp="1"/>
          </p:cNvSpPr>
          <p:nvPr>
            <p:ph type="body" sz="quarter" idx="33" hasCustomPrompt="1"/>
          </p:nvPr>
        </p:nvSpPr>
        <p:spPr>
          <a:xfrm>
            <a:off x="9514448" y="4329585"/>
            <a:ext cx="2621280" cy="2221992"/>
          </a:xfrm>
        </p:spPr>
        <p:txBody>
          <a:bodyPr/>
          <a:lstStyle>
            <a:lvl1pPr marL="0" indent="0">
              <a:defRPr sz="1000" baseline="0"/>
            </a:lvl1pPr>
          </a:lstStyle>
          <a:p>
            <a:pPr lvl="0"/>
            <a:r>
              <a:rPr lang="en-US" dirty="0"/>
              <a:t>(City, State)</a:t>
            </a:r>
          </a:p>
        </p:txBody>
      </p:sp>
      <p:cxnSp>
        <p:nvCxnSpPr>
          <p:cNvPr id="13" name="Straight Connector 12"/>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828800" y="201560"/>
            <a:ext cx="10162908" cy="521208"/>
          </a:xfrm>
        </p:spPr>
        <p:txBody>
          <a:bodyPr anchor="ctr"/>
          <a:lstStyle>
            <a:lvl1pPr>
              <a:defRPr sz="2400"/>
            </a:lvl1pPr>
          </a:lstStyle>
          <a:p>
            <a:pPr lvl="0"/>
            <a:r>
              <a:rPr lang="en-US" dirty="0"/>
              <a:t>Program Name (Acronym)</a:t>
            </a:r>
          </a:p>
        </p:txBody>
      </p:sp>
      <p:sp>
        <p:nvSpPr>
          <p:cNvPr id="52" name="TextBox 51"/>
          <p:cNvSpPr txBox="1"/>
          <p:nvPr userDrawn="1"/>
        </p:nvSpPr>
        <p:spPr>
          <a:xfrm>
            <a:off x="38105" y="1100946"/>
            <a:ext cx="831849" cy="246221"/>
          </a:xfrm>
          <a:prstGeom prst="rect">
            <a:avLst/>
          </a:prstGeom>
          <a:noFill/>
        </p:spPr>
        <p:txBody>
          <a:bodyPr wrap="square" rtlCol="0">
            <a:spAutoFit/>
          </a:bodyPr>
          <a:lstStyle/>
          <a:p>
            <a:r>
              <a:rPr lang="en-US" sz="1000" dirty="0">
                <a:solidFill>
                  <a:prstClr val="black"/>
                </a:solidFill>
              </a:rPr>
              <a:t>PE:</a:t>
            </a:r>
          </a:p>
        </p:txBody>
      </p:sp>
      <p:sp>
        <p:nvSpPr>
          <p:cNvPr id="53" name="TextBox 52"/>
          <p:cNvSpPr txBox="1"/>
          <p:nvPr userDrawn="1"/>
        </p:nvSpPr>
        <p:spPr>
          <a:xfrm>
            <a:off x="1392061" y="1100946"/>
            <a:ext cx="1606551" cy="246221"/>
          </a:xfrm>
          <a:prstGeom prst="rect">
            <a:avLst/>
          </a:prstGeom>
          <a:noFill/>
        </p:spPr>
        <p:txBody>
          <a:bodyPr wrap="square" rtlCol="0">
            <a:spAutoFit/>
          </a:bodyPr>
          <a:lstStyle/>
          <a:p>
            <a:r>
              <a:rPr lang="en-US" sz="1000" dirty="0">
                <a:solidFill>
                  <a:prstClr val="black"/>
                </a:solidFill>
              </a:rPr>
              <a:t>PROJECT:</a:t>
            </a:r>
          </a:p>
        </p:txBody>
      </p:sp>
      <p:sp>
        <p:nvSpPr>
          <p:cNvPr id="54" name="TextBox 53"/>
          <p:cNvSpPr txBox="1"/>
          <p:nvPr userDrawn="1"/>
        </p:nvSpPr>
        <p:spPr>
          <a:xfrm>
            <a:off x="3009902" y="1100946"/>
            <a:ext cx="1606551" cy="246221"/>
          </a:xfrm>
          <a:prstGeom prst="rect">
            <a:avLst/>
          </a:prstGeom>
          <a:noFill/>
        </p:spPr>
        <p:txBody>
          <a:bodyPr wrap="square" rtlCol="0">
            <a:spAutoFit/>
          </a:bodyPr>
          <a:lstStyle/>
          <a:p>
            <a:r>
              <a:rPr lang="en-US" sz="1000" dirty="0">
                <a:solidFill>
                  <a:prstClr val="black"/>
                </a:solidFill>
              </a:rPr>
              <a:t>RDDS PG #:</a:t>
            </a:r>
          </a:p>
        </p:txBody>
      </p:sp>
      <p:sp>
        <p:nvSpPr>
          <p:cNvPr id="55" name="Text Placeholder 2"/>
          <p:cNvSpPr>
            <a:spLocks noGrp="1"/>
          </p:cNvSpPr>
          <p:nvPr>
            <p:ph type="body" sz="quarter" idx="21" hasCustomPrompt="1"/>
          </p:nvPr>
        </p:nvSpPr>
        <p:spPr>
          <a:xfrm>
            <a:off x="373943" y="1100945"/>
            <a:ext cx="992009" cy="246888"/>
          </a:xfrm>
          <a:noFill/>
        </p:spPr>
        <p:txBody>
          <a:bodyPr wrap="square" lIns="45720" rtlCol="0">
            <a:spAutoFit/>
          </a:bodyPr>
          <a:lstStyle>
            <a:lvl1pPr>
              <a:defRPr lang="en-US" sz="1000" dirty="0">
                <a:latin typeface="+mn-lt"/>
                <a:cs typeface="+mn-cs"/>
              </a:defRPr>
            </a:lvl1pPr>
          </a:lstStyle>
          <a:p>
            <a:pPr marL="0" lvl="0"/>
            <a:r>
              <a:rPr lang="en-US" dirty="0"/>
              <a:t>-</a:t>
            </a:r>
          </a:p>
        </p:txBody>
      </p:sp>
      <p:sp>
        <p:nvSpPr>
          <p:cNvPr id="56" name="Text Placeholder 2"/>
          <p:cNvSpPr>
            <a:spLocks noGrp="1"/>
          </p:cNvSpPr>
          <p:nvPr>
            <p:ph type="body" sz="quarter" idx="22" hasCustomPrompt="1"/>
          </p:nvPr>
        </p:nvSpPr>
        <p:spPr>
          <a:xfrm>
            <a:off x="2238766" y="1100946"/>
            <a:ext cx="6695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7" name="Text Placeholder 2"/>
          <p:cNvSpPr>
            <a:spLocks noGrp="1"/>
          </p:cNvSpPr>
          <p:nvPr>
            <p:ph type="body" sz="quarter" idx="23" hasCustomPrompt="1"/>
          </p:nvPr>
        </p:nvSpPr>
        <p:spPr>
          <a:xfrm>
            <a:off x="4030131" y="1100946"/>
            <a:ext cx="138712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8" name="Text Placeholder 39"/>
          <p:cNvSpPr>
            <a:spLocks noGrp="1"/>
          </p:cNvSpPr>
          <p:nvPr>
            <p:ph type="body" sz="quarter" idx="15" hasCustomPrompt="1"/>
          </p:nvPr>
        </p:nvSpPr>
        <p:spPr>
          <a:xfrm>
            <a:off x="9119973"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59" name="Text Placeholder 39"/>
          <p:cNvSpPr>
            <a:spLocks noGrp="1"/>
          </p:cNvSpPr>
          <p:nvPr>
            <p:ph type="body" sz="quarter" idx="29" hasCustomPrompt="1"/>
          </p:nvPr>
        </p:nvSpPr>
        <p:spPr>
          <a:xfrm>
            <a:off x="10096341"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60" name="Text Placeholder 39"/>
          <p:cNvSpPr>
            <a:spLocks noGrp="1"/>
          </p:cNvSpPr>
          <p:nvPr>
            <p:ph type="body" sz="quarter" idx="30" hasCustomPrompt="1"/>
          </p:nvPr>
        </p:nvSpPr>
        <p:spPr>
          <a:xfrm>
            <a:off x="11079800"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61" name="TextBox 60"/>
          <p:cNvSpPr txBox="1"/>
          <p:nvPr userDrawn="1"/>
        </p:nvSpPr>
        <p:spPr>
          <a:xfrm>
            <a:off x="11079800"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FY20</a:t>
            </a:r>
          </a:p>
        </p:txBody>
      </p:sp>
      <p:sp>
        <p:nvSpPr>
          <p:cNvPr id="62" name="TextBox 61"/>
          <p:cNvSpPr txBox="1"/>
          <p:nvPr userDrawn="1"/>
        </p:nvSpPr>
        <p:spPr>
          <a:xfrm>
            <a:off x="10101659"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FY19</a:t>
            </a:r>
          </a:p>
        </p:txBody>
      </p:sp>
      <p:sp>
        <p:nvSpPr>
          <p:cNvPr id="63" name="TextBox 62"/>
          <p:cNvSpPr txBox="1"/>
          <p:nvPr userDrawn="1"/>
        </p:nvSpPr>
        <p:spPr>
          <a:xfrm>
            <a:off x="9123517"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FY18</a:t>
            </a:r>
          </a:p>
        </p:txBody>
      </p:sp>
      <p:sp>
        <p:nvSpPr>
          <p:cNvPr id="20" name="Rectangle 19"/>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rPr>
              <a:t>PERFORMER:	</a:t>
            </a:r>
          </a:p>
        </p:txBody>
      </p:sp>
      <p:sp>
        <p:nvSpPr>
          <p:cNvPr id="22" name="Rectangle 21"/>
          <p:cNvSpPr/>
          <p:nvPr userDrawn="1"/>
        </p:nvSpPr>
        <p:spPr>
          <a:xfrm>
            <a:off x="9505245" y="4095463"/>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rPr>
              <a:t>LOCATION:</a:t>
            </a:r>
          </a:p>
        </p:txBody>
      </p:sp>
      <p:sp>
        <p:nvSpPr>
          <p:cNvPr id="14" name="Slide Number Placeholder 13"/>
          <p:cNvSpPr>
            <a:spLocks noGrp="1"/>
          </p:cNvSpPr>
          <p:nvPr>
            <p:ph type="sldNum" sz="quarter" idx="39"/>
          </p:nvPr>
        </p:nvSpPr>
        <p:spPr>
          <a:xfrm>
            <a:off x="10803240" y="6553200"/>
            <a:ext cx="1016000" cy="292102"/>
          </a:xfrm>
        </p:spPr>
        <p:txBody>
          <a:bodyPr/>
          <a:lstStyle/>
          <a:p>
            <a:pPr>
              <a:defRPr/>
            </a:pPr>
            <a:fld id="{231CC523-8BC6-4921-807A-66BD262F34AB}" type="slidenum">
              <a:rPr lang="en-US" smtClean="0"/>
              <a:pPr>
                <a:defRPr/>
              </a:pPr>
              <a:t>‹#›</a:t>
            </a:fld>
            <a:endParaRPr lang="en-US"/>
          </a:p>
        </p:txBody>
      </p:sp>
      <p:sp>
        <p:nvSpPr>
          <p:cNvPr id="33" name="Footer Placeholder 2"/>
          <p:cNvSpPr>
            <a:spLocks noGrp="1"/>
          </p:cNvSpPr>
          <p:nvPr>
            <p:ph type="ftr" sz="quarter" idx="10"/>
          </p:nvPr>
        </p:nvSpPr>
        <p:spPr>
          <a:xfrm>
            <a:off x="1778000" y="6550026"/>
            <a:ext cx="8636000" cy="298450"/>
          </a:xfrm>
        </p:spPr>
        <p:txBody>
          <a:bodyPr/>
          <a:lstStyle/>
          <a:p>
            <a:r>
              <a:rPr lang="en-US" dirty="0"/>
              <a:t>UNCLASSIFIED</a:t>
            </a:r>
            <a:endParaRPr lang="en-US" sz="900" dirty="0">
              <a:solidFill>
                <a:prstClr val="white">
                  <a:lumMod val="50000"/>
                </a:prstClr>
              </a:solidFill>
            </a:endParaRPr>
          </a:p>
        </p:txBody>
      </p:sp>
    </p:spTree>
    <p:extLst>
      <p:ext uri="{BB962C8B-B14F-4D97-AF65-F5344CB8AC3E}">
        <p14:creationId xmlns:p14="http://schemas.microsoft.com/office/powerpoint/2010/main" val="3262936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Y17_Staffer_Quad_2">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71" name="Text Placeholder 70"/>
          <p:cNvSpPr>
            <a:spLocks noGrp="1"/>
          </p:cNvSpPr>
          <p:nvPr>
            <p:ph type="body" sz="quarter" idx="35"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cxnSp>
        <p:nvCxnSpPr>
          <p:cNvPr id="11" name="Straight Connector 10"/>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17" name="TextBox 16"/>
          <p:cNvSpPr txBox="1"/>
          <p:nvPr userDrawn="1"/>
        </p:nvSpPr>
        <p:spPr>
          <a:xfrm>
            <a:off x="1200151" y="1363190"/>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OVERVIEW</a:t>
            </a:r>
          </a:p>
        </p:txBody>
      </p:sp>
      <p:sp>
        <p:nvSpPr>
          <p:cNvPr id="18" name="TextBox 17"/>
          <p:cNvSpPr txBox="1"/>
          <p:nvPr userDrawn="1"/>
        </p:nvSpPr>
        <p:spPr>
          <a:xfrm>
            <a:off x="7454898" y="1365363"/>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STATUS</a:t>
            </a:r>
          </a:p>
        </p:txBody>
      </p:sp>
      <p:sp>
        <p:nvSpPr>
          <p:cNvPr id="19" name="TextBox 18"/>
          <p:cNvSpPr txBox="1"/>
          <p:nvPr userDrawn="1"/>
        </p:nvSpPr>
        <p:spPr>
          <a:xfrm>
            <a:off x="341314" y="3843864"/>
            <a:ext cx="5337177"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CAPABILITY OBJECTIVE/GOAL</a:t>
            </a:r>
          </a:p>
        </p:txBody>
      </p:sp>
      <p:sp>
        <p:nvSpPr>
          <p:cNvPr id="21" name="TextBox 20"/>
          <p:cNvSpPr txBox="1"/>
          <p:nvPr userDrawn="1"/>
        </p:nvSpPr>
        <p:spPr>
          <a:xfrm>
            <a:off x="8188123" y="3843864"/>
            <a:ext cx="2153051"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PERFORMERS</a:t>
            </a:r>
          </a:p>
        </p:txBody>
      </p:sp>
      <p:sp>
        <p:nvSpPr>
          <p:cNvPr id="24" name="Text Placeholder 6"/>
          <p:cNvSpPr>
            <a:spLocks noGrp="1"/>
          </p:cNvSpPr>
          <p:nvPr>
            <p:ph type="body" sz="quarter" idx="32"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25" name="Text Placeholder 6"/>
          <p:cNvSpPr>
            <a:spLocks noGrp="1"/>
          </p:cNvSpPr>
          <p:nvPr>
            <p:ph type="body" sz="quarter" idx="33" hasCustomPrompt="1"/>
          </p:nvPr>
        </p:nvSpPr>
        <p:spPr>
          <a:xfrm>
            <a:off x="9514448" y="4329585"/>
            <a:ext cx="2621280" cy="2221992"/>
          </a:xfrm>
        </p:spPr>
        <p:txBody>
          <a:bodyPr/>
          <a:lstStyle>
            <a:lvl1pPr marL="0" indent="0">
              <a:defRPr sz="1000" baseline="0"/>
            </a:lvl1pPr>
          </a:lstStyle>
          <a:p>
            <a:pPr lvl="0"/>
            <a:r>
              <a:rPr lang="en-US" dirty="0"/>
              <a:t>(City, State)</a:t>
            </a:r>
          </a:p>
        </p:txBody>
      </p:sp>
      <p:cxnSp>
        <p:nvCxnSpPr>
          <p:cNvPr id="13" name="Straight Connector 12"/>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828800" y="201560"/>
            <a:ext cx="10162908" cy="521208"/>
          </a:xfrm>
        </p:spPr>
        <p:txBody>
          <a:bodyPr anchor="ctr"/>
          <a:lstStyle>
            <a:lvl1pPr>
              <a:defRPr sz="2400"/>
            </a:lvl1pPr>
          </a:lstStyle>
          <a:p>
            <a:pPr lvl="0"/>
            <a:r>
              <a:rPr lang="en-US" dirty="0"/>
              <a:t>Program Name (Acronym)</a:t>
            </a:r>
          </a:p>
        </p:txBody>
      </p:sp>
      <p:sp>
        <p:nvSpPr>
          <p:cNvPr id="55" name="Text Placeholder 2"/>
          <p:cNvSpPr>
            <a:spLocks noGrp="1"/>
          </p:cNvSpPr>
          <p:nvPr>
            <p:ph type="body" sz="quarter" idx="21" hasCustomPrompt="1"/>
          </p:nvPr>
        </p:nvSpPr>
        <p:spPr>
          <a:xfrm>
            <a:off x="373941" y="1100945"/>
            <a:ext cx="1987296" cy="246888"/>
          </a:xfrm>
          <a:noFill/>
        </p:spPr>
        <p:txBody>
          <a:bodyPr wrap="square" lIns="45720" rtlCol="0">
            <a:spAutoFit/>
          </a:bodyPr>
          <a:lstStyle>
            <a:lvl1pPr>
              <a:defRPr lang="en-US" sz="1000" dirty="0">
                <a:latin typeface="+mn-lt"/>
                <a:cs typeface="+mn-cs"/>
              </a:defRPr>
            </a:lvl1pPr>
          </a:lstStyle>
          <a:p>
            <a:pPr marL="0" lvl="0"/>
            <a:r>
              <a:rPr lang="en-US" dirty="0"/>
              <a:t>-</a:t>
            </a:r>
          </a:p>
        </p:txBody>
      </p:sp>
      <p:sp>
        <p:nvSpPr>
          <p:cNvPr id="56" name="Text Placeholder 2"/>
          <p:cNvSpPr>
            <a:spLocks noGrp="1"/>
          </p:cNvSpPr>
          <p:nvPr>
            <p:ph type="body" sz="quarter" idx="22" hasCustomPrompt="1"/>
          </p:nvPr>
        </p:nvSpPr>
        <p:spPr>
          <a:xfrm>
            <a:off x="3203771" y="1100946"/>
            <a:ext cx="165811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7" name="Text Placeholder 2"/>
          <p:cNvSpPr>
            <a:spLocks noGrp="1"/>
          </p:cNvSpPr>
          <p:nvPr>
            <p:ph type="body" sz="quarter" idx="23" hasCustomPrompt="1"/>
          </p:nvPr>
        </p:nvSpPr>
        <p:spPr>
          <a:xfrm>
            <a:off x="5851173" y="1100946"/>
            <a:ext cx="138712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8" name="Text Placeholder 39"/>
          <p:cNvSpPr>
            <a:spLocks noGrp="1"/>
          </p:cNvSpPr>
          <p:nvPr>
            <p:ph type="body" sz="quarter" idx="15" hasCustomPrompt="1"/>
          </p:nvPr>
        </p:nvSpPr>
        <p:spPr>
          <a:xfrm>
            <a:off x="9122068"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59" name="Text Placeholder 39"/>
          <p:cNvSpPr>
            <a:spLocks noGrp="1"/>
          </p:cNvSpPr>
          <p:nvPr>
            <p:ph type="body" sz="quarter" idx="29" hasCustomPrompt="1"/>
          </p:nvPr>
        </p:nvSpPr>
        <p:spPr>
          <a:xfrm>
            <a:off x="10111545"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60" name="Text Placeholder 39"/>
          <p:cNvSpPr>
            <a:spLocks noGrp="1"/>
          </p:cNvSpPr>
          <p:nvPr>
            <p:ph type="body" sz="quarter" idx="30" hasCustomPrompt="1"/>
          </p:nvPr>
        </p:nvSpPr>
        <p:spPr>
          <a:xfrm>
            <a:off x="11095004"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33" name="TextBox 32"/>
          <p:cNvSpPr txBox="1"/>
          <p:nvPr userDrawn="1"/>
        </p:nvSpPr>
        <p:spPr>
          <a:xfrm>
            <a:off x="2376359" y="1109506"/>
            <a:ext cx="1056740" cy="246221"/>
          </a:xfrm>
          <a:prstGeom prst="rect">
            <a:avLst/>
          </a:prstGeom>
          <a:noFill/>
        </p:spPr>
        <p:txBody>
          <a:bodyPr wrap="square" rtlCol="0">
            <a:spAutoFit/>
          </a:bodyPr>
          <a:lstStyle/>
          <a:p>
            <a:r>
              <a:rPr lang="en-US" sz="1000" dirty="0">
                <a:latin typeface="+mn-lt"/>
              </a:rPr>
              <a:t>PROJECT:</a:t>
            </a:r>
          </a:p>
        </p:txBody>
      </p:sp>
      <p:sp>
        <p:nvSpPr>
          <p:cNvPr id="34" name="TextBox 33"/>
          <p:cNvSpPr txBox="1"/>
          <p:nvPr userDrawn="1"/>
        </p:nvSpPr>
        <p:spPr>
          <a:xfrm>
            <a:off x="4819654" y="1109506"/>
            <a:ext cx="1606551" cy="246221"/>
          </a:xfrm>
          <a:prstGeom prst="rect">
            <a:avLst/>
          </a:prstGeom>
          <a:noFill/>
        </p:spPr>
        <p:txBody>
          <a:bodyPr wrap="square" rtlCol="0">
            <a:spAutoFit/>
          </a:bodyPr>
          <a:lstStyle/>
          <a:p>
            <a:r>
              <a:rPr lang="en-US" sz="1000" dirty="0">
                <a:latin typeface="+mn-lt"/>
              </a:rPr>
              <a:t>RDDS</a:t>
            </a:r>
            <a:r>
              <a:rPr lang="en-US" sz="1000" baseline="0" dirty="0">
                <a:latin typeface="+mn-lt"/>
              </a:rPr>
              <a:t> PG #</a:t>
            </a:r>
            <a:r>
              <a:rPr lang="en-US" sz="1000" dirty="0">
                <a:latin typeface="+mn-lt"/>
              </a:rPr>
              <a:t>:</a:t>
            </a:r>
          </a:p>
        </p:txBody>
      </p:sp>
      <p:sp>
        <p:nvSpPr>
          <p:cNvPr id="35" name="TextBox 34"/>
          <p:cNvSpPr txBox="1"/>
          <p:nvPr userDrawn="1"/>
        </p:nvSpPr>
        <p:spPr>
          <a:xfrm>
            <a:off x="11085197"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FY20</a:t>
            </a:r>
          </a:p>
        </p:txBody>
      </p:sp>
      <p:sp>
        <p:nvSpPr>
          <p:cNvPr id="36" name="TextBox 35"/>
          <p:cNvSpPr txBox="1"/>
          <p:nvPr userDrawn="1"/>
        </p:nvSpPr>
        <p:spPr>
          <a:xfrm>
            <a:off x="10106128"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FY19</a:t>
            </a:r>
          </a:p>
        </p:txBody>
      </p:sp>
      <p:sp>
        <p:nvSpPr>
          <p:cNvPr id="37" name="TextBox 36"/>
          <p:cNvSpPr txBox="1"/>
          <p:nvPr userDrawn="1"/>
        </p:nvSpPr>
        <p:spPr>
          <a:xfrm>
            <a:off x="9130605"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FY18</a:t>
            </a:r>
          </a:p>
        </p:txBody>
      </p:sp>
      <p:sp>
        <p:nvSpPr>
          <p:cNvPr id="38" name="TextBox 37"/>
          <p:cNvSpPr txBox="1"/>
          <p:nvPr userDrawn="1"/>
        </p:nvSpPr>
        <p:spPr>
          <a:xfrm>
            <a:off x="8155245"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PROJECT</a:t>
            </a:r>
          </a:p>
        </p:txBody>
      </p:sp>
      <p:sp>
        <p:nvSpPr>
          <p:cNvPr id="39" name="TextBox 38"/>
          <p:cNvSpPr txBox="1"/>
          <p:nvPr userDrawn="1"/>
        </p:nvSpPr>
        <p:spPr>
          <a:xfrm>
            <a:off x="38105" y="1100946"/>
            <a:ext cx="831849" cy="246221"/>
          </a:xfrm>
          <a:prstGeom prst="rect">
            <a:avLst/>
          </a:prstGeom>
          <a:noFill/>
        </p:spPr>
        <p:txBody>
          <a:bodyPr wrap="square" rtlCol="0">
            <a:spAutoFit/>
          </a:bodyPr>
          <a:lstStyle/>
          <a:p>
            <a:r>
              <a:rPr lang="en-US" sz="1000" dirty="0">
                <a:latin typeface="+mn-lt"/>
              </a:rPr>
              <a:t>PE:</a:t>
            </a:r>
          </a:p>
        </p:txBody>
      </p:sp>
      <p:sp>
        <p:nvSpPr>
          <p:cNvPr id="5" name="Text Placeholder 4"/>
          <p:cNvSpPr>
            <a:spLocks noGrp="1"/>
          </p:cNvSpPr>
          <p:nvPr>
            <p:ph type="body" sz="quarter" idx="37" hasCustomPrompt="1"/>
          </p:nvPr>
        </p:nvSpPr>
        <p:spPr>
          <a:xfrm>
            <a:off x="9115229" y="874914"/>
            <a:ext cx="975360" cy="228600"/>
          </a:xfrm>
        </p:spPr>
        <p:txBody>
          <a:bodyPr/>
          <a:lstStyle>
            <a:lvl1pPr algn="ctr">
              <a:defRPr sz="900"/>
            </a:lvl1pPr>
          </a:lstStyle>
          <a:p>
            <a:pPr lvl="0"/>
            <a:r>
              <a:rPr lang="en-US" dirty="0"/>
              <a:t>0.000</a:t>
            </a:r>
          </a:p>
        </p:txBody>
      </p:sp>
      <p:sp>
        <p:nvSpPr>
          <p:cNvPr id="7" name="Text Placeholder 6"/>
          <p:cNvSpPr>
            <a:spLocks noGrp="1"/>
          </p:cNvSpPr>
          <p:nvPr>
            <p:ph type="body" sz="quarter" idx="38" hasCustomPrompt="1"/>
          </p:nvPr>
        </p:nvSpPr>
        <p:spPr>
          <a:xfrm>
            <a:off x="10111545" y="874688"/>
            <a:ext cx="975360" cy="228600"/>
          </a:xfrm>
        </p:spPr>
        <p:txBody>
          <a:bodyPr/>
          <a:lstStyle>
            <a:lvl1pPr algn="ctr">
              <a:defRPr sz="900"/>
            </a:lvl1pPr>
          </a:lstStyle>
          <a:p>
            <a:pPr lvl="0"/>
            <a:r>
              <a:rPr lang="en-US" dirty="0"/>
              <a:t>0.000</a:t>
            </a:r>
          </a:p>
        </p:txBody>
      </p:sp>
      <p:sp>
        <p:nvSpPr>
          <p:cNvPr id="10" name="Text Placeholder 9"/>
          <p:cNvSpPr>
            <a:spLocks noGrp="1"/>
          </p:cNvSpPr>
          <p:nvPr>
            <p:ph type="body" sz="quarter" idx="39" hasCustomPrompt="1"/>
          </p:nvPr>
        </p:nvSpPr>
        <p:spPr>
          <a:xfrm>
            <a:off x="11095004" y="874688"/>
            <a:ext cx="975360" cy="228600"/>
          </a:xfrm>
        </p:spPr>
        <p:txBody>
          <a:bodyPr/>
          <a:lstStyle>
            <a:lvl1pPr algn="ctr">
              <a:defRPr sz="900"/>
            </a:lvl1pPr>
          </a:lstStyle>
          <a:p>
            <a:pPr lvl="0"/>
            <a:r>
              <a:rPr lang="en-US" dirty="0"/>
              <a:t>0.000</a:t>
            </a:r>
          </a:p>
        </p:txBody>
      </p:sp>
      <p:sp>
        <p:nvSpPr>
          <p:cNvPr id="16" name="Content Placeholder 15"/>
          <p:cNvSpPr>
            <a:spLocks noGrp="1"/>
          </p:cNvSpPr>
          <p:nvPr>
            <p:ph sz="quarter" idx="40" hasCustomPrompt="1"/>
          </p:nvPr>
        </p:nvSpPr>
        <p:spPr>
          <a:xfrm>
            <a:off x="8124905" y="1121948"/>
            <a:ext cx="975360" cy="228600"/>
          </a:xfrm>
        </p:spPr>
        <p:txBody>
          <a:bodyPr/>
          <a:lstStyle>
            <a:lvl1pPr algn="ctr">
              <a:defRPr sz="900"/>
            </a:lvl1pPr>
          </a:lstStyle>
          <a:p>
            <a:pPr lvl="0"/>
            <a:r>
              <a:rPr lang="en-US" dirty="0"/>
              <a:t>-</a:t>
            </a:r>
          </a:p>
        </p:txBody>
      </p:sp>
      <p:sp>
        <p:nvSpPr>
          <p:cNvPr id="26" name="Content Placeholder 25"/>
          <p:cNvSpPr>
            <a:spLocks noGrp="1"/>
          </p:cNvSpPr>
          <p:nvPr>
            <p:ph sz="quarter" idx="41" hasCustomPrompt="1"/>
          </p:nvPr>
        </p:nvSpPr>
        <p:spPr>
          <a:xfrm>
            <a:off x="8124905" y="874688"/>
            <a:ext cx="975360" cy="228600"/>
          </a:xfrm>
        </p:spPr>
        <p:txBody>
          <a:bodyPr/>
          <a:lstStyle>
            <a:lvl1pPr algn="ctr">
              <a:defRPr sz="900"/>
            </a:lvl1pPr>
            <a:lvl2pPr>
              <a:defRPr sz="900"/>
            </a:lvl2pPr>
            <a:lvl3pPr>
              <a:defRPr sz="900"/>
            </a:lvl3pPr>
            <a:lvl4pPr>
              <a:defRPr sz="900"/>
            </a:lvl4pPr>
            <a:lvl5pPr>
              <a:defRPr sz="900"/>
            </a:lvl5pPr>
          </a:lstStyle>
          <a:p>
            <a:pPr lvl="0"/>
            <a:r>
              <a:rPr lang="en-US" dirty="0"/>
              <a:t>-</a:t>
            </a:r>
          </a:p>
        </p:txBody>
      </p:sp>
      <p:sp>
        <p:nvSpPr>
          <p:cNvPr id="20" name="Rectangle 19"/>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a:latin typeface="Tahoma" pitchFamily="34" charset="0"/>
                <a:ea typeface="Tahoma" pitchFamily="34" charset="0"/>
                <a:cs typeface="Tahoma" pitchFamily="34" charset="0"/>
              </a:rPr>
              <a:t>PERFORMER:	</a:t>
            </a:r>
          </a:p>
        </p:txBody>
      </p:sp>
      <p:sp>
        <p:nvSpPr>
          <p:cNvPr id="22" name="Rectangle 21"/>
          <p:cNvSpPr/>
          <p:nvPr userDrawn="1"/>
        </p:nvSpPr>
        <p:spPr>
          <a:xfrm>
            <a:off x="9505245" y="4095463"/>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LOCATION:</a:t>
            </a:r>
          </a:p>
        </p:txBody>
      </p:sp>
      <p:sp>
        <p:nvSpPr>
          <p:cNvPr id="4" name="Slide Number Placeholder 3"/>
          <p:cNvSpPr>
            <a:spLocks noGrp="1"/>
          </p:cNvSpPr>
          <p:nvPr>
            <p:ph type="sldNum" sz="quarter" idx="44"/>
          </p:nvPr>
        </p:nvSpPr>
        <p:spPr/>
        <p:txBody>
          <a:bodyPr/>
          <a:lstStyle/>
          <a:p>
            <a:pPr>
              <a:defRPr/>
            </a:pPr>
            <a:fld id="{231CC523-8BC6-4921-807A-66BD262F34AB}" type="slidenum">
              <a:rPr lang="en-US" smtClean="0"/>
              <a:pPr>
                <a:defRPr/>
              </a:pPr>
              <a:t>‹#›</a:t>
            </a:fld>
            <a:endParaRPr lang="en-US"/>
          </a:p>
        </p:txBody>
      </p:sp>
      <p:sp>
        <p:nvSpPr>
          <p:cNvPr id="41" name="Footer Placeholder 2"/>
          <p:cNvSpPr>
            <a:spLocks noGrp="1"/>
          </p:cNvSpPr>
          <p:nvPr>
            <p:ph type="ftr" sz="quarter" idx="10"/>
          </p:nvPr>
        </p:nvSpPr>
        <p:spPr>
          <a:xfrm>
            <a:off x="1778000" y="6550026"/>
            <a:ext cx="8636000" cy="298450"/>
          </a:xfrm>
        </p:spPr>
        <p:txBody>
          <a:bodyPr/>
          <a:lstStyle/>
          <a:p>
            <a:r>
              <a:rPr lang="en-US" sz="900">
                <a:solidFill>
                  <a:prstClr val="white">
                    <a:lumMod val="50000"/>
                  </a:prstClr>
                </a:solidFill>
              </a:rPr>
              <a:t>UNCLASSIFIED</a:t>
            </a:r>
            <a:endParaRPr lang="en-US" sz="900" dirty="0">
              <a:solidFill>
                <a:prstClr val="white">
                  <a:lumMod val="50000"/>
                </a:prstClr>
              </a:solidFill>
            </a:endParaRPr>
          </a:p>
        </p:txBody>
      </p:sp>
    </p:spTree>
    <p:extLst>
      <p:ext uri="{BB962C8B-B14F-4D97-AF65-F5344CB8AC3E}">
        <p14:creationId xmlns:p14="http://schemas.microsoft.com/office/powerpoint/2010/main" val="410579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Y17_Staffer_Quad_3">
    <p:spTree>
      <p:nvGrpSpPr>
        <p:cNvPr id="1" name=""/>
        <p:cNvGrpSpPr/>
        <p:nvPr/>
      </p:nvGrpSpPr>
      <p:grpSpPr>
        <a:xfrm>
          <a:off x="0" y="0"/>
          <a:ext cx="0" cy="0"/>
          <a:chOff x="0" y="0"/>
          <a:chExt cx="0" cy="0"/>
        </a:xfrm>
      </p:grpSpPr>
      <p:sp>
        <p:nvSpPr>
          <p:cNvPr id="64" name="Text Placeholder 70"/>
          <p:cNvSpPr>
            <a:spLocks noGrp="1"/>
          </p:cNvSpPr>
          <p:nvPr>
            <p:ph type="body" sz="quarter" idx="49"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sp>
        <p:nvSpPr>
          <p:cNvPr id="63" name="Text Placeholder 6"/>
          <p:cNvSpPr>
            <a:spLocks noGrp="1"/>
          </p:cNvSpPr>
          <p:nvPr>
            <p:ph type="body" sz="quarter" idx="47" hasCustomPrompt="1"/>
          </p:nvPr>
        </p:nvSpPr>
        <p:spPr>
          <a:xfrm>
            <a:off x="9514448" y="4329585"/>
            <a:ext cx="2621280" cy="2221992"/>
          </a:xfrm>
        </p:spPr>
        <p:txBody>
          <a:bodyPr/>
          <a:lstStyle>
            <a:lvl1pPr marL="0" indent="0">
              <a:defRPr sz="1000" baseline="0"/>
            </a:lvl1pPr>
          </a:lstStyle>
          <a:p>
            <a:pPr lvl="0"/>
            <a:r>
              <a:rPr lang="en-US" dirty="0"/>
              <a:t>(City, State)</a:t>
            </a:r>
          </a:p>
        </p:txBody>
      </p:sp>
      <p:sp>
        <p:nvSpPr>
          <p:cNvPr id="62" name="Text Placeholder 6"/>
          <p:cNvSpPr>
            <a:spLocks noGrp="1"/>
          </p:cNvSpPr>
          <p:nvPr>
            <p:ph type="body" sz="quarter" idx="46"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60" name="Text Placeholder 67"/>
          <p:cNvSpPr>
            <a:spLocks noGrp="1"/>
          </p:cNvSpPr>
          <p:nvPr>
            <p:ph type="body" sz="quarter" idx="43" hasCustomPrompt="1"/>
          </p:nvPr>
        </p:nvSpPr>
        <p:spPr>
          <a:xfrm>
            <a:off x="1828800" y="201560"/>
            <a:ext cx="10162908" cy="521208"/>
          </a:xfrm>
        </p:spPr>
        <p:txBody>
          <a:bodyPr anchor="ctr"/>
          <a:lstStyle>
            <a:lvl1pPr>
              <a:defRPr sz="2400"/>
            </a:lvl1pPr>
          </a:lstStyle>
          <a:p>
            <a:pPr lvl="0"/>
            <a:r>
              <a:rPr lang="en-US" dirty="0"/>
              <a:t>Program Name (Acronym)</a:t>
            </a:r>
          </a:p>
        </p:txBody>
      </p:sp>
      <p:cxnSp>
        <p:nvCxnSpPr>
          <p:cNvPr id="41" name="Straight Connector 40"/>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1" name="TextBox 10"/>
          <p:cNvSpPr txBox="1"/>
          <p:nvPr userDrawn="1"/>
        </p:nvSpPr>
        <p:spPr>
          <a:xfrm>
            <a:off x="2953687" y="1124895"/>
            <a:ext cx="1056740" cy="246221"/>
          </a:xfrm>
          <a:prstGeom prst="rect">
            <a:avLst/>
          </a:prstGeom>
          <a:noFill/>
        </p:spPr>
        <p:txBody>
          <a:bodyPr wrap="square" rtlCol="0">
            <a:spAutoFit/>
          </a:bodyPr>
          <a:lstStyle/>
          <a:p>
            <a:r>
              <a:rPr lang="en-US" sz="1000" dirty="0">
                <a:latin typeface="+mn-lt"/>
              </a:rPr>
              <a:t>PROJECT:</a:t>
            </a:r>
          </a:p>
        </p:txBody>
      </p:sp>
      <p:sp>
        <p:nvSpPr>
          <p:cNvPr id="53" name="TextBox 52"/>
          <p:cNvSpPr txBox="1"/>
          <p:nvPr userDrawn="1"/>
        </p:nvSpPr>
        <p:spPr>
          <a:xfrm>
            <a:off x="38105" y="1100946"/>
            <a:ext cx="831849" cy="246221"/>
          </a:xfrm>
          <a:prstGeom prst="rect">
            <a:avLst/>
          </a:prstGeom>
          <a:noFill/>
        </p:spPr>
        <p:txBody>
          <a:bodyPr wrap="square" rtlCol="0">
            <a:spAutoFit/>
          </a:bodyPr>
          <a:lstStyle/>
          <a:p>
            <a:r>
              <a:rPr lang="en-US" sz="1000" dirty="0">
                <a:latin typeface="+mn-lt"/>
              </a:rPr>
              <a:t>PE:</a:t>
            </a:r>
          </a:p>
        </p:txBody>
      </p:sp>
      <p:sp>
        <p:nvSpPr>
          <p:cNvPr id="12" name="TextBox 11"/>
          <p:cNvSpPr txBox="1"/>
          <p:nvPr userDrawn="1"/>
        </p:nvSpPr>
        <p:spPr>
          <a:xfrm>
            <a:off x="5901886" y="1115063"/>
            <a:ext cx="1606551" cy="246221"/>
          </a:xfrm>
          <a:prstGeom prst="rect">
            <a:avLst/>
          </a:prstGeom>
          <a:noFill/>
        </p:spPr>
        <p:txBody>
          <a:bodyPr wrap="square" rtlCol="0">
            <a:spAutoFit/>
          </a:bodyPr>
          <a:lstStyle/>
          <a:p>
            <a:r>
              <a:rPr lang="en-US" sz="1000" dirty="0">
                <a:latin typeface="+mn-lt"/>
              </a:rPr>
              <a:t>RDDS</a:t>
            </a:r>
            <a:r>
              <a:rPr lang="en-US" sz="1000" baseline="0" dirty="0">
                <a:latin typeface="+mn-lt"/>
              </a:rPr>
              <a:t> PG #</a:t>
            </a:r>
            <a:r>
              <a:rPr lang="en-US" sz="1000" dirty="0">
                <a:latin typeface="+mn-lt"/>
              </a:rPr>
              <a:t>:</a:t>
            </a:r>
          </a:p>
        </p:txBody>
      </p:sp>
      <p:sp>
        <p:nvSpPr>
          <p:cNvPr id="23" name="Text Placeholder 2"/>
          <p:cNvSpPr>
            <a:spLocks noGrp="1"/>
          </p:cNvSpPr>
          <p:nvPr>
            <p:ph type="body" sz="quarter" idx="21" hasCustomPrompt="1"/>
          </p:nvPr>
        </p:nvSpPr>
        <p:spPr>
          <a:xfrm>
            <a:off x="364472" y="1095399"/>
            <a:ext cx="2764371" cy="246221"/>
          </a:xfrm>
          <a:noFill/>
        </p:spPr>
        <p:txBody>
          <a:bodyPr wrap="square" lIns="45720" rtlCol="0">
            <a:spAutoFit/>
          </a:bodyPr>
          <a:lstStyle>
            <a:lvl1pPr>
              <a:defRPr lang="en-US" sz="1000" baseline="0" dirty="0">
                <a:latin typeface="+mn-lt"/>
                <a:cs typeface="+mn-cs"/>
              </a:defRPr>
            </a:lvl1pPr>
          </a:lstStyle>
          <a:p>
            <a:pPr marL="0" lvl="0"/>
            <a:r>
              <a:rPr lang="en-US" dirty="0"/>
              <a:t>-</a:t>
            </a:r>
          </a:p>
        </p:txBody>
      </p:sp>
      <p:sp>
        <p:nvSpPr>
          <p:cNvPr id="24" name="Text Placeholder 2"/>
          <p:cNvSpPr>
            <a:spLocks noGrp="1"/>
          </p:cNvSpPr>
          <p:nvPr>
            <p:ph type="body" sz="quarter" idx="22" hasCustomPrompt="1"/>
          </p:nvPr>
        </p:nvSpPr>
        <p:spPr>
          <a:xfrm>
            <a:off x="3768343" y="1095399"/>
            <a:ext cx="229721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25" name="Text Placeholder 2"/>
          <p:cNvSpPr>
            <a:spLocks noGrp="1"/>
          </p:cNvSpPr>
          <p:nvPr>
            <p:ph type="body" sz="quarter" idx="23" hasCustomPrompt="1"/>
          </p:nvPr>
        </p:nvSpPr>
        <p:spPr>
          <a:xfrm>
            <a:off x="6934856" y="1105231"/>
            <a:ext cx="121362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0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19" name="Text Placeholder 39"/>
          <p:cNvSpPr>
            <a:spLocks noGrp="1"/>
          </p:cNvSpPr>
          <p:nvPr>
            <p:ph type="body" sz="quarter" idx="15" hasCustomPrompt="1"/>
          </p:nvPr>
        </p:nvSpPr>
        <p:spPr>
          <a:xfrm>
            <a:off x="9131097"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0" name="Text Placeholder 39"/>
          <p:cNvSpPr>
            <a:spLocks noGrp="1"/>
          </p:cNvSpPr>
          <p:nvPr>
            <p:ph type="body" sz="quarter" idx="29" hasCustomPrompt="1"/>
          </p:nvPr>
        </p:nvSpPr>
        <p:spPr>
          <a:xfrm>
            <a:off x="10106128"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11085197"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32" name="Text Placeholder 39"/>
          <p:cNvSpPr>
            <a:spLocks noGrp="1"/>
          </p:cNvSpPr>
          <p:nvPr>
            <p:ph type="body" sz="quarter" idx="31" hasCustomPrompt="1"/>
          </p:nvPr>
        </p:nvSpPr>
        <p:spPr>
          <a:xfrm>
            <a:off x="9131097"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34" name="Text Placeholder 39"/>
          <p:cNvSpPr>
            <a:spLocks noGrp="1"/>
          </p:cNvSpPr>
          <p:nvPr>
            <p:ph type="body" sz="quarter" idx="32" hasCustomPrompt="1"/>
          </p:nvPr>
        </p:nvSpPr>
        <p:spPr>
          <a:xfrm>
            <a:off x="10106128"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3" name="Text Placeholder 39"/>
          <p:cNvSpPr>
            <a:spLocks noGrp="1"/>
          </p:cNvSpPr>
          <p:nvPr>
            <p:ph type="body" sz="quarter" idx="33" hasCustomPrompt="1"/>
          </p:nvPr>
        </p:nvSpPr>
        <p:spPr>
          <a:xfrm>
            <a:off x="11085197"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13" name="TextBox 12"/>
          <p:cNvSpPr txBox="1"/>
          <p:nvPr userDrawn="1"/>
        </p:nvSpPr>
        <p:spPr>
          <a:xfrm>
            <a:off x="11085197"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FY20</a:t>
            </a:r>
          </a:p>
        </p:txBody>
      </p:sp>
      <p:sp>
        <p:nvSpPr>
          <p:cNvPr id="14" name="TextBox 13"/>
          <p:cNvSpPr txBox="1"/>
          <p:nvPr userDrawn="1"/>
        </p:nvSpPr>
        <p:spPr>
          <a:xfrm>
            <a:off x="10106128"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FY19</a:t>
            </a:r>
          </a:p>
        </p:txBody>
      </p:sp>
      <p:sp>
        <p:nvSpPr>
          <p:cNvPr id="15" name="TextBox 14"/>
          <p:cNvSpPr txBox="1"/>
          <p:nvPr userDrawn="1"/>
        </p:nvSpPr>
        <p:spPr>
          <a:xfrm>
            <a:off x="9131097"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FY18</a:t>
            </a:r>
          </a:p>
        </p:txBody>
      </p:sp>
      <p:sp>
        <p:nvSpPr>
          <p:cNvPr id="45" name="TextBox 44"/>
          <p:cNvSpPr txBox="1"/>
          <p:nvPr userDrawn="1"/>
        </p:nvSpPr>
        <p:spPr>
          <a:xfrm>
            <a:off x="8152193"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PROJECT</a:t>
            </a:r>
          </a:p>
        </p:txBody>
      </p:sp>
      <p:sp>
        <p:nvSpPr>
          <p:cNvPr id="46" name="Text Placeholder 39"/>
          <p:cNvSpPr>
            <a:spLocks noGrp="1"/>
          </p:cNvSpPr>
          <p:nvPr userDrawn="1">
            <p:ph type="body" sz="quarter" idx="34" hasCustomPrompt="1"/>
          </p:nvPr>
        </p:nvSpPr>
        <p:spPr>
          <a:xfrm>
            <a:off x="8152193"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48" name="Text Placeholder 39"/>
          <p:cNvSpPr>
            <a:spLocks noGrp="1"/>
          </p:cNvSpPr>
          <p:nvPr userDrawn="1">
            <p:ph type="body" sz="quarter" idx="35" hasCustomPrompt="1"/>
          </p:nvPr>
        </p:nvSpPr>
        <p:spPr>
          <a:xfrm>
            <a:off x="8152193"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16" name="TextBox 15"/>
          <p:cNvSpPr txBox="1"/>
          <p:nvPr userDrawn="1"/>
        </p:nvSpPr>
        <p:spPr>
          <a:xfrm>
            <a:off x="1200151" y="1363190"/>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OVERVIEW</a:t>
            </a:r>
          </a:p>
        </p:txBody>
      </p:sp>
      <p:sp>
        <p:nvSpPr>
          <p:cNvPr id="17" name="TextBox 16"/>
          <p:cNvSpPr txBox="1"/>
          <p:nvPr userDrawn="1"/>
        </p:nvSpPr>
        <p:spPr>
          <a:xfrm>
            <a:off x="7454898" y="1365363"/>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STATUS</a:t>
            </a:r>
          </a:p>
        </p:txBody>
      </p:sp>
      <p:sp>
        <p:nvSpPr>
          <p:cNvPr id="18" name="TextBox 17"/>
          <p:cNvSpPr txBox="1"/>
          <p:nvPr userDrawn="1"/>
        </p:nvSpPr>
        <p:spPr>
          <a:xfrm>
            <a:off x="341314" y="3843864"/>
            <a:ext cx="5337177"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CAPABILITY OBJECTIVE/GOAL</a:t>
            </a:r>
          </a:p>
        </p:txBody>
      </p:sp>
      <p:cxnSp>
        <p:nvCxnSpPr>
          <p:cNvPr id="42" name="Straight Connector 41"/>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9" name="TextBox 38"/>
          <p:cNvSpPr txBox="1"/>
          <p:nvPr userDrawn="1"/>
        </p:nvSpPr>
        <p:spPr>
          <a:xfrm>
            <a:off x="8188123" y="3843864"/>
            <a:ext cx="2153051"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PERFORMERS</a:t>
            </a:r>
          </a:p>
        </p:txBody>
      </p:sp>
      <p:sp>
        <p:nvSpPr>
          <p:cNvPr id="49" name="Text Placeholder 39"/>
          <p:cNvSpPr>
            <a:spLocks noGrp="1"/>
          </p:cNvSpPr>
          <p:nvPr userDrawn="1">
            <p:ph type="body" sz="quarter" idx="36" hasCustomPrompt="1"/>
          </p:nvPr>
        </p:nvSpPr>
        <p:spPr>
          <a:xfrm>
            <a:off x="9131097"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0" name="Text Placeholder 39"/>
          <p:cNvSpPr>
            <a:spLocks noGrp="1"/>
          </p:cNvSpPr>
          <p:nvPr userDrawn="1">
            <p:ph type="body" sz="quarter" idx="37" hasCustomPrompt="1"/>
          </p:nvPr>
        </p:nvSpPr>
        <p:spPr>
          <a:xfrm>
            <a:off x="10106620"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1" name="Text Placeholder 39"/>
          <p:cNvSpPr>
            <a:spLocks noGrp="1"/>
          </p:cNvSpPr>
          <p:nvPr userDrawn="1">
            <p:ph type="body" sz="quarter" idx="38" hasCustomPrompt="1"/>
          </p:nvPr>
        </p:nvSpPr>
        <p:spPr>
          <a:xfrm>
            <a:off x="11085197"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2" name="Text Placeholder 39"/>
          <p:cNvSpPr>
            <a:spLocks noGrp="1"/>
          </p:cNvSpPr>
          <p:nvPr userDrawn="1">
            <p:ph type="body" sz="quarter" idx="39" hasCustomPrompt="1"/>
          </p:nvPr>
        </p:nvSpPr>
        <p:spPr>
          <a:xfrm>
            <a:off x="8152193"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57" name="Text Placeholder 73"/>
          <p:cNvSpPr>
            <a:spLocks noGrp="1"/>
          </p:cNvSpPr>
          <p:nvPr>
            <p:ph type="body" sz="quarter" idx="40"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59"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36" name="Rectangle 35"/>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a:latin typeface="Tahoma" pitchFamily="34" charset="0"/>
                <a:ea typeface="Tahoma" pitchFamily="34" charset="0"/>
                <a:cs typeface="Tahoma" pitchFamily="34" charset="0"/>
              </a:rPr>
              <a:t>PERFORMER:	</a:t>
            </a:r>
          </a:p>
        </p:txBody>
      </p:sp>
      <p:sp>
        <p:nvSpPr>
          <p:cNvPr id="8" name="Rectangle 7"/>
          <p:cNvSpPr/>
          <p:nvPr userDrawn="1"/>
        </p:nvSpPr>
        <p:spPr>
          <a:xfrm>
            <a:off x="9505245" y="4095463"/>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LOCATION:</a:t>
            </a:r>
          </a:p>
        </p:txBody>
      </p:sp>
      <p:sp>
        <p:nvSpPr>
          <p:cNvPr id="4" name="Slide Number Placeholder 3"/>
          <p:cNvSpPr>
            <a:spLocks noGrp="1"/>
          </p:cNvSpPr>
          <p:nvPr>
            <p:ph type="sldNum" sz="quarter" idx="52"/>
          </p:nvPr>
        </p:nvSpPr>
        <p:spPr/>
        <p:txBody>
          <a:bodyPr/>
          <a:lstStyle/>
          <a:p>
            <a:pPr>
              <a:defRPr/>
            </a:pPr>
            <a:fld id="{231CC523-8BC6-4921-807A-66BD262F34AB}" type="slidenum">
              <a:rPr lang="en-US" smtClean="0"/>
              <a:pPr>
                <a:defRPr/>
              </a:pPr>
              <a:t>‹#›</a:t>
            </a:fld>
            <a:endParaRPr lang="en-US"/>
          </a:p>
        </p:txBody>
      </p:sp>
      <p:sp>
        <p:nvSpPr>
          <p:cNvPr id="55" name="Footer Placeholder 2"/>
          <p:cNvSpPr>
            <a:spLocks noGrp="1"/>
          </p:cNvSpPr>
          <p:nvPr>
            <p:ph type="ftr" sz="quarter" idx="10"/>
          </p:nvPr>
        </p:nvSpPr>
        <p:spPr>
          <a:xfrm>
            <a:off x="1778000" y="6550026"/>
            <a:ext cx="8636000" cy="298450"/>
          </a:xfrm>
        </p:spPr>
        <p:txBody>
          <a:bodyPr/>
          <a:lstStyle/>
          <a:p>
            <a:r>
              <a:rPr lang="en-US" sz="900">
                <a:solidFill>
                  <a:prstClr val="white">
                    <a:lumMod val="50000"/>
                  </a:prstClr>
                </a:solidFill>
              </a:rPr>
              <a:t>UNCLASSIFIED</a:t>
            </a:r>
            <a:endParaRPr lang="en-US" sz="900" dirty="0">
              <a:solidFill>
                <a:prstClr val="white">
                  <a:lumMod val="50000"/>
                </a:prstClr>
              </a:solidFill>
            </a:endParaRPr>
          </a:p>
        </p:txBody>
      </p:sp>
    </p:spTree>
    <p:extLst>
      <p:ext uri="{BB962C8B-B14F-4D97-AF65-F5344CB8AC3E}">
        <p14:creationId xmlns:p14="http://schemas.microsoft.com/office/powerpoint/2010/main" val="362144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2603497" y="-1333497"/>
            <a:ext cx="6400803" cy="952500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a:xfrm rot="5400000">
            <a:off x="-2447443" y="3228446"/>
            <a:ext cx="5546817" cy="397933"/>
          </a:xfrm>
        </p:spPr>
        <p:txBody>
          <a:bodyPr/>
          <a:lstStyle/>
          <a:p>
            <a:pPr>
              <a:defRPr/>
            </a:pPr>
            <a:r>
              <a:rPr lang="en-US" dirty="0"/>
              <a:t>UNCLASSIFIED</a:t>
            </a:r>
          </a:p>
        </p:txBody>
      </p:sp>
      <p:sp>
        <p:nvSpPr>
          <p:cNvPr id="4" name="Slide Number Placeholder 3"/>
          <p:cNvSpPr>
            <a:spLocks noGrp="1"/>
          </p:cNvSpPr>
          <p:nvPr>
            <p:ph type="sldNum" sz="quarter" idx="11"/>
          </p:nvPr>
        </p:nvSpPr>
        <p:spPr>
          <a:xfrm rot="5400000">
            <a:off x="56713" y="6309160"/>
            <a:ext cx="530038" cy="389469"/>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9074222" y="3657674"/>
            <a:ext cx="5041761" cy="901700"/>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flipH="1">
            <a:off x="11022546" y="228601"/>
            <a:ext cx="2117"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73747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0F7D1-5AD6-18DD-BB1C-322BF077EE3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96CF8E9-9654-4CBB-B532-56B83839B256}"/>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B8D43EF4-CE7D-E781-9DA1-5BBC2248A5C1}"/>
              </a:ext>
            </a:extLst>
          </p:cNvPr>
          <p:cNvSpPr>
            <a:spLocks noGrp="1"/>
          </p:cNvSpPr>
          <p:nvPr>
            <p:ph type="sldNum" sz="quarter" idx="12"/>
          </p:nvPr>
        </p:nvSpPr>
        <p:spPr/>
        <p:txBody>
          <a:bodyPr/>
          <a:lstStyle/>
          <a:p>
            <a:fld id="{5A0A89C5-249B-4E88-80EB-CFACBB4FCCA3}" type="slidenum">
              <a:rPr lang="en-US" smtClean="0"/>
              <a:t>‹#›</a:t>
            </a:fld>
            <a:endParaRPr lang="en-US" dirty="0"/>
          </a:p>
        </p:txBody>
      </p:sp>
    </p:spTree>
    <p:extLst>
      <p:ext uri="{BB962C8B-B14F-4D97-AF65-F5344CB8AC3E}">
        <p14:creationId xmlns:p14="http://schemas.microsoft.com/office/powerpoint/2010/main" val="3701050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1EC0-66B9-44CA-9A3B-B1A8A150A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66EE7-EB95-4B15-AE16-B45D8BF2CB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5FCC6-DB8C-456C-8E25-BAC7E19F3C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557B36-B67D-45A7-85AC-4AD92B804068}"/>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FE0B736E-055A-421B-9A98-F43F71B7E9B9}"/>
              </a:ext>
            </a:extLst>
          </p:cNvPr>
          <p:cNvSpPr>
            <a:spLocks noGrp="1"/>
          </p:cNvSpPr>
          <p:nvPr>
            <p:ph type="sldNum" sz="quarter" idx="12"/>
          </p:nvPr>
        </p:nvSpPr>
        <p:spPr/>
        <p:txBody>
          <a:bodyPr/>
          <a:lstStyle/>
          <a:p>
            <a:fld id="{806360B0-A299-4ABE-B6AC-BB094208644D}" type="slidenum">
              <a:rPr lang="en-US" smtClean="0"/>
              <a:t>‹#›</a:t>
            </a:fld>
            <a:endParaRPr lang="en-US"/>
          </a:p>
        </p:txBody>
      </p:sp>
    </p:spTree>
    <p:extLst>
      <p:ext uri="{BB962C8B-B14F-4D97-AF65-F5344CB8AC3E}">
        <p14:creationId xmlns:p14="http://schemas.microsoft.com/office/powerpoint/2010/main" val="277655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914400" y="2514600"/>
            <a:ext cx="10363200" cy="914400"/>
          </a:xfrm>
        </p:spPr>
        <p:txBody>
          <a:bodyPr/>
          <a:lstStyle>
            <a:lvl1pPr algn="ctr">
              <a:defRPr sz="22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508000" y="3198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368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914400" y="2514600"/>
            <a:ext cx="10363200" cy="914400"/>
          </a:xfrm>
        </p:spPr>
        <p:txBody>
          <a:bodyPr/>
          <a:lstStyle>
            <a:lvl1pPr algn="ctr">
              <a:defRPr sz="22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508000" y="3198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914400" y="3352798"/>
            <a:ext cx="10363200" cy="465138"/>
          </a:xfrm>
        </p:spPr>
        <p:txBody>
          <a:bodyPr/>
          <a:lstStyle>
            <a:lvl1pPr algn="ctr">
              <a:defRPr sz="1800">
                <a:solidFill>
                  <a:schemeClr val="bg1">
                    <a:lumMod val="65000"/>
                  </a:schemeClr>
                </a:solidFill>
              </a:defRPr>
            </a:lvl1pPr>
          </a:lstStyle>
          <a:p>
            <a:pPr lvl="0"/>
            <a:r>
              <a:rPr lang="en-US" dirty="0"/>
              <a:t>Click to add subtitle</a:t>
            </a:r>
          </a:p>
        </p:txBody>
      </p:sp>
    </p:spTree>
    <p:extLst>
      <p:ext uri="{BB962C8B-B14F-4D97-AF65-F5344CB8AC3E}">
        <p14:creationId xmlns:p14="http://schemas.microsoft.com/office/powerpoint/2010/main" val="32341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876300" y="4329372"/>
            <a:ext cx="103632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a:t>CLICK TO EDIT MASTER TITLE STYLE</a:t>
            </a:r>
          </a:p>
        </p:txBody>
      </p:sp>
      <p:cxnSp>
        <p:nvCxnSpPr>
          <p:cNvPr id="6" name="Straight Connector 5"/>
          <p:cNvCxnSpPr>
            <a:cxnSpLocks noChangeShapeType="1"/>
          </p:cNvCxnSpPr>
          <p:nvPr userDrawn="1"/>
        </p:nvCxnSpPr>
        <p:spPr bwMode="auto">
          <a:xfrm>
            <a:off x="508000" y="4341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892629" y="2954111"/>
            <a:ext cx="10363200" cy="1379538"/>
          </a:xfrm>
        </p:spPr>
        <p:txBody>
          <a:bodyPr anchor="b"/>
          <a:lstStyle>
            <a:lvl1pPr algn="l">
              <a:defRPr sz="1800">
                <a:solidFill>
                  <a:schemeClr val="bg1">
                    <a:lumMod val="65000"/>
                  </a:schemeClr>
                </a:solidFill>
              </a:defRPr>
            </a:lvl1pPr>
          </a:lstStyle>
          <a:p>
            <a:pPr lvl="0"/>
            <a:r>
              <a:rPr lang="en-US"/>
              <a:t>Edit Master text styles</a:t>
            </a:r>
          </a:p>
        </p:txBody>
      </p:sp>
    </p:spTree>
    <p:extLst>
      <p:ext uri="{BB962C8B-B14F-4D97-AF65-F5344CB8AC3E}">
        <p14:creationId xmlns:p14="http://schemas.microsoft.com/office/powerpoint/2010/main" val="379437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558800" y="1143000"/>
            <a:ext cx="110744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828800" y="151418"/>
            <a:ext cx="9855199"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7190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7"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8" name="Straight Connector 7"/>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114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0" y="1066800"/>
            <a:ext cx="110744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09600" y="3581400"/>
            <a:ext cx="110744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10" name="Straight Connector 9"/>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2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0" y="1066800"/>
            <a:ext cx="53848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197600" y="1066800"/>
            <a:ext cx="53848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10" name="Straight Connector 9"/>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28" name="Picture 4">
            <a:extLst>
              <a:ext uri="{FF2B5EF4-FFF2-40B4-BE49-F238E27FC236}">
                <a16:creationId xmlns:a16="http://schemas.microsoft.com/office/drawing/2014/main" id="{09D75B16-B484-F60D-BA57-32C6776B9F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1139" y="81434"/>
            <a:ext cx="13144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95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UNCLASSIFIED</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3688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81280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11" name="Straight Connector 10"/>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01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508000" y="1219200"/>
            <a:ext cx="1117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3"/>
          </p:nvPr>
        </p:nvSpPr>
        <p:spPr>
          <a:xfrm>
            <a:off x="1778000" y="6550026"/>
            <a:ext cx="8636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r>
              <a:rPr lang="en-US" dirty="0"/>
              <a:t>UNCLASSIFIED</a:t>
            </a:r>
          </a:p>
        </p:txBody>
      </p:sp>
      <p:sp>
        <p:nvSpPr>
          <p:cNvPr id="12" name="Slide Number Placeholder 5"/>
          <p:cNvSpPr>
            <a:spLocks noGrp="1"/>
          </p:cNvSpPr>
          <p:nvPr>
            <p:ph type="sldNum" sz="quarter" idx="4"/>
          </p:nvPr>
        </p:nvSpPr>
        <p:spPr>
          <a:xfrm>
            <a:off x="10803240" y="6553200"/>
            <a:ext cx="1016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a:p>
        </p:txBody>
      </p:sp>
      <p:sp>
        <p:nvSpPr>
          <p:cNvPr id="13" name="Title Placeholder 9"/>
          <p:cNvSpPr>
            <a:spLocks noGrp="1"/>
          </p:cNvSpPr>
          <p:nvPr>
            <p:ph type="title"/>
          </p:nvPr>
        </p:nvSpPr>
        <p:spPr bwMode="auto">
          <a:xfrm>
            <a:off x="2163233" y="152400"/>
            <a:ext cx="95207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Master title style</a:t>
            </a:r>
          </a:p>
        </p:txBody>
      </p:sp>
      <p:sp>
        <p:nvSpPr>
          <p:cNvPr id="2" name="Date Placeholder 1"/>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pic>
        <p:nvPicPr>
          <p:cNvPr id="3" name="Picture 4">
            <a:extLst>
              <a:ext uri="{FF2B5EF4-FFF2-40B4-BE49-F238E27FC236}">
                <a16:creationId xmlns:a16="http://schemas.microsoft.com/office/drawing/2014/main" id="{BE9FDF19-0F2A-9374-8F5E-E68A6283A9B5}"/>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51139" y="81434"/>
            <a:ext cx="13144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13FDC5B-DCC9-7A0F-2A65-74D011F23ACF}"/>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886367" y="57795"/>
            <a:ext cx="757382" cy="71752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0" r:id="rId4"/>
    <p:sldLayoutId id="2147483721" r:id="rId5"/>
    <p:sldLayoutId id="2147483723" r:id="rId6"/>
    <p:sldLayoutId id="2147483725" r:id="rId7"/>
    <p:sldLayoutId id="2147483726" r:id="rId8"/>
    <p:sldLayoutId id="2147483729" r:id="rId9"/>
    <p:sldLayoutId id="2147483728" r:id="rId10"/>
    <p:sldLayoutId id="2147483727" r:id="rId11"/>
    <p:sldLayoutId id="2147483730" r:id="rId12"/>
    <p:sldLayoutId id="2147483731" r:id="rId13"/>
    <p:sldLayoutId id="2147483757" r:id="rId14"/>
    <p:sldLayoutId id="2147483758" r:id="rId15"/>
    <p:sldLayoutId id="2147483759" r:id="rId16"/>
    <p:sldLayoutId id="2147483754" r:id="rId17"/>
    <p:sldLayoutId id="2147483760" r:id="rId18"/>
    <p:sldLayoutId id="2147483761" r:id="rId19"/>
  </p:sldLayoutIdLst>
  <p:hf hdr="0" dt="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William.Teeter@som.umaryland.edu" TargetMode="External"/><Relationship Id="rId2" Type="http://schemas.openxmlformats.org/officeDocument/2006/relationships/hyperlink" Target="mailto:phu@som.umaryland.edu" TargetMode="External"/><Relationship Id="rId1" Type="http://schemas.openxmlformats.org/officeDocument/2006/relationships/slideLayout" Target="../slideLayouts/slideLayout5.xml"/><Relationship Id="rId6" Type="http://schemas.openxmlformats.org/officeDocument/2006/relationships/hyperlink" Target="mailto:kcokerduke@som.umaryland.edu" TargetMode="External"/><Relationship Id="rId5" Type="http://schemas.openxmlformats.org/officeDocument/2006/relationships/hyperlink" Target="mailto:syang@som.umaryland.edu" TargetMode="External"/><Relationship Id="rId4" Type="http://schemas.openxmlformats.org/officeDocument/2006/relationships/hyperlink" Target="mailto:NBadjatia@som.umaryland.ed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6BC9D9-92D1-A01C-E0EF-AEDA5DCB8C39}"/>
              </a:ext>
            </a:extLst>
          </p:cNvPr>
          <p:cNvSpPr txBox="1"/>
          <p:nvPr/>
        </p:nvSpPr>
        <p:spPr>
          <a:xfrm>
            <a:off x="4340153" y="2835301"/>
            <a:ext cx="3219086" cy="830997"/>
          </a:xfrm>
          <a:prstGeom prst="rect">
            <a:avLst/>
          </a:prstGeom>
          <a:noFill/>
        </p:spPr>
        <p:txBody>
          <a:bodyPr wrap="none" lIns="91440" tIns="45720" rIns="91440" bIns="45720" rtlCol="0" anchor="t">
            <a:spAutoFit/>
          </a:bodyPr>
          <a:lstStyle/>
          <a:p>
            <a:pPr algn="ctr"/>
            <a:r>
              <a:rPr lang="en-US" sz="2400" dirty="0">
                <a:solidFill>
                  <a:srgbClr val="242424"/>
                </a:solidFill>
                <a:latin typeface="Calibri"/>
                <a:ea typeface="Calibri"/>
                <a:cs typeface="Calibri"/>
              </a:rPr>
              <a:t>Dr. William Teeter, UMB </a:t>
            </a:r>
            <a:endParaRPr lang="en-US" dirty="0" err="1">
              <a:solidFill>
                <a:srgbClr val="000000"/>
              </a:solidFill>
              <a:latin typeface="Tahoma"/>
              <a:ea typeface="Tahoma"/>
              <a:cs typeface="Tahoma"/>
            </a:endParaRPr>
          </a:p>
          <a:p>
            <a:pPr algn="ctr"/>
            <a:endParaRPr lang="en-US" sz="2400" dirty="0">
              <a:solidFill>
                <a:srgbClr val="242424"/>
              </a:solidFill>
              <a:latin typeface="Calibri"/>
              <a:ea typeface="Calibri"/>
              <a:cs typeface="Calibri"/>
            </a:endParaRPr>
          </a:p>
        </p:txBody>
      </p:sp>
      <p:sp>
        <p:nvSpPr>
          <p:cNvPr id="3" name="Footer Placeholder 2">
            <a:extLst>
              <a:ext uri="{FF2B5EF4-FFF2-40B4-BE49-F238E27FC236}">
                <a16:creationId xmlns:a16="http://schemas.microsoft.com/office/drawing/2014/main" id="{14B04B1C-89E9-B8FA-313F-7F584BFDBEEC}"/>
              </a:ext>
            </a:extLst>
          </p:cNvPr>
          <p:cNvSpPr>
            <a:spLocks noGrp="1"/>
          </p:cNvSpPr>
          <p:nvPr>
            <p:ph type="ftr" sz="quarter" idx="11"/>
          </p:nvPr>
        </p:nvSpPr>
        <p:spPr/>
        <p:txBody>
          <a:bodyPr/>
          <a:lstStyle/>
          <a:p>
            <a:r>
              <a:rPr lang="en-US"/>
              <a:t>UNCLASSIFIED</a:t>
            </a:r>
            <a:endParaRPr lang="en-US" dirty="0"/>
          </a:p>
        </p:txBody>
      </p:sp>
      <p:sp>
        <p:nvSpPr>
          <p:cNvPr id="4" name="Slide Number Placeholder 3">
            <a:extLst>
              <a:ext uri="{FF2B5EF4-FFF2-40B4-BE49-F238E27FC236}">
                <a16:creationId xmlns:a16="http://schemas.microsoft.com/office/drawing/2014/main" id="{A6239972-A0D8-156F-1965-CF019AA08275}"/>
              </a:ext>
            </a:extLst>
          </p:cNvPr>
          <p:cNvSpPr>
            <a:spLocks noGrp="1"/>
          </p:cNvSpPr>
          <p:nvPr>
            <p:ph type="sldNum" sz="quarter" idx="12"/>
          </p:nvPr>
        </p:nvSpPr>
        <p:spPr/>
        <p:txBody>
          <a:bodyPr/>
          <a:lstStyle/>
          <a:p>
            <a:fld id="{806360B0-A299-4ABE-B6AC-BB094208644D}" type="slidenum">
              <a:rPr lang="en-US" smtClean="0"/>
              <a:t>1</a:t>
            </a:fld>
            <a:endParaRPr lang="en-US"/>
          </a:p>
        </p:txBody>
      </p:sp>
    </p:spTree>
    <p:extLst>
      <p:ext uri="{BB962C8B-B14F-4D97-AF65-F5344CB8AC3E}">
        <p14:creationId xmlns:p14="http://schemas.microsoft.com/office/powerpoint/2010/main" val="279490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78B10-3A5A-23CA-22A5-6F8144994023}"/>
              </a:ext>
            </a:extLst>
          </p:cNvPr>
          <p:cNvSpPr txBox="1"/>
          <p:nvPr/>
        </p:nvSpPr>
        <p:spPr>
          <a:xfrm>
            <a:off x="3886200" y="2340864"/>
            <a:ext cx="3387530" cy="369332"/>
          </a:xfrm>
          <a:prstGeom prst="rect">
            <a:avLst/>
          </a:prstGeom>
          <a:noFill/>
        </p:spPr>
        <p:txBody>
          <a:bodyPr wrap="none" rtlCol="0">
            <a:spAutoFit/>
          </a:bodyPr>
          <a:lstStyle/>
          <a:p>
            <a:r>
              <a:rPr lang="en-US" dirty="0"/>
              <a:t>Add more for your presentation</a:t>
            </a:r>
          </a:p>
        </p:txBody>
      </p:sp>
      <p:pic>
        <p:nvPicPr>
          <p:cNvPr id="4" name="Picture 3">
            <a:extLst>
              <a:ext uri="{FF2B5EF4-FFF2-40B4-BE49-F238E27FC236}">
                <a16:creationId xmlns:a16="http://schemas.microsoft.com/office/drawing/2014/main" id="{855FEA0F-6FD6-2A4B-8FAD-A1EE29E12E19}"/>
              </a:ext>
            </a:extLst>
          </p:cNvPr>
          <p:cNvPicPr>
            <a:picLocks noChangeAspect="1"/>
          </p:cNvPicPr>
          <p:nvPr/>
        </p:nvPicPr>
        <p:blipFill rotWithShape="1">
          <a:blip r:embed="rId2"/>
          <a:srcRect t="7006"/>
          <a:stretch/>
        </p:blipFill>
        <p:spPr>
          <a:xfrm>
            <a:off x="0" y="7793"/>
            <a:ext cx="12192000" cy="6842414"/>
          </a:xfrm>
          <a:prstGeom prst="rect">
            <a:avLst/>
          </a:prstGeom>
        </p:spPr>
      </p:pic>
      <p:sp>
        <p:nvSpPr>
          <p:cNvPr id="9" name="TextBox 8">
            <a:extLst>
              <a:ext uri="{FF2B5EF4-FFF2-40B4-BE49-F238E27FC236}">
                <a16:creationId xmlns:a16="http://schemas.microsoft.com/office/drawing/2014/main" id="{366B4AF6-079B-CCE2-AC8C-6DB7C9E61EC7}"/>
              </a:ext>
            </a:extLst>
          </p:cNvPr>
          <p:cNvSpPr txBox="1"/>
          <p:nvPr/>
        </p:nvSpPr>
        <p:spPr>
          <a:xfrm>
            <a:off x="8078183" y="1938921"/>
            <a:ext cx="729687" cy="215444"/>
          </a:xfrm>
          <a:prstGeom prst="rect">
            <a:avLst/>
          </a:prstGeom>
          <a:noFill/>
        </p:spPr>
        <p:txBody>
          <a:bodyPr wrap="none" rtlCol="0">
            <a:spAutoFit/>
          </a:bodyPr>
          <a:lstStyle/>
          <a:p>
            <a:r>
              <a:rPr lang="en-US" sz="800" dirty="0">
                <a:solidFill>
                  <a:schemeClr val="accent2"/>
                </a:solidFill>
              </a:rPr>
              <a:t>Arterial Line</a:t>
            </a:r>
          </a:p>
        </p:txBody>
      </p:sp>
      <p:sp>
        <p:nvSpPr>
          <p:cNvPr id="3" name="Footer Placeholder 2">
            <a:extLst>
              <a:ext uri="{FF2B5EF4-FFF2-40B4-BE49-F238E27FC236}">
                <a16:creationId xmlns:a16="http://schemas.microsoft.com/office/drawing/2014/main" id="{F1A84C9F-7A22-A895-837B-34D6D50AF06A}"/>
              </a:ext>
            </a:extLst>
          </p:cNvPr>
          <p:cNvSpPr>
            <a:spLocks noGrp="1"/>
          </p:cNvSpPr>
          <p:nvPr>
            <p:ph type="ftr" sz="quarter" idx="11"/>
          </p:nvPr>
        </p:nvSpPr>
        <p:spPr/>
        <p:txBody>
          <a:bodyPr/>
          <a:lstStyle/>
          <a:p>
            <a:r>
              <a:rPr lang="en-US"/>
              <a:t>UNCLASSIFIED</a:t>
            </a:r>
            <a:endParaRPr lang="en-US" dirty="0"/>
          </a:p>
        </p:txBody>
      </p:sp>
      <p:sp>
        <p:nvSpPr>
          <p:cNvPr id="5" name="Slide Number Placeholder 4">
            <a:extLst>
              <a:ext uri="{FF2B5EF4-FFF2-40B4-BE49-F238E27FC236}">
                <a16:creationId xmlns:a16="http://schemas.microsoft.com/office/drawing/2014/main" id="{366EA883-FBB5-D413-FA83-9774832E8D34}"/>
              </a:ext>
            </a:extLst>
          </p:cNvPr>
          <p:cNvSpPr>
            <a:spLocks noGrp="1"/>
          </p:cNvSpPr>
          <p:nvPr>
            <p:ph type="sldNum" sz="quarter" idx="12"/>
          </p:nvPr>
        </p:nvSpPr>
        <p:spPr>
          <a:xfrm>
            <a:off x="10414000" y="6548295"/>
            <a:ext cx="1016000" cy="292102"/>
          </a:xfrm>
        </p:spPr>
        <p:txBody>
          <a:bodyPr/>
          <a:lstStyle/>
          <a:p>
            <a:fld id="{806360B0-A299-4ABE-B6AC-BB094208644D}" type="slidenum">
              <a:rPr lang="en-US" smtClean="0"/>
              <a:t>10</a:t>
            </a:fld>
            <a:endParaRPr lang="en-US" dirty="0"/>
          </a:p>
        </p:txBody>
      </p:sp>
    </p:spTree>
    <p:extLst>
      <p:ext uri="{BB962C8B-B14F-4D97-AF65-F5344CB8AC3E}">
        <p14:creationId xmlns:p14="http://schemas.microsoft.com/office/powerpoint/2010/main" val="28721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78B10-3A5A-23CA-22A5-6F8144994023}"/>
              </a:ext>
            </a:extLst>
          </p:cNvPr>
          <p:cNvSpPr txBox="1"/>
          <p:nvPr/>
        </p:nvSpPr>
        <p:spPr>
          <a:xfrm>
            <a:off x="3886200" y="2340864"/>
            <a:ext cx="3387530" cy="369332"/>
          </a:xfrm>
          <a:prstGeom prst="rect">
            <a:avLst/>
          </a:prstGeom>
          <a:noFill/>
        </p:spPr>
        <p:txBody>
          <a:bodyPr wrap="none" rtlCol="0">
            <a:spAutoFit/>
          </a:bodyPr>
          <a:lstStyle/>
          <a:p>
            <a:r>
              <a:rPr lang="en-US" dirty="0"/>
              <a:t>Add more for your presentation</a:t>
            </a:r>
          </a:p>
        </p:txBody>
      </p:sp>
      <p:pic>
        <p:nvPicPr>
          <p:cNvPr id="4" name="Picture 3">
            <a:extLst>
              <a:ext uri="{FF2B5EF4-FFF2-40B4-BE49-F238E27FC236}">
                <a16:creationId xmlns:a16="http://schemas.microsoft.com/office/drawing/2014/main" id="{855FEA0F-6FD6-2A4B-8FAD-A1EE29E12E19}"/>
              </a:ext>
            </a:extLst>
          </p:cNvPr>
          <p:cNvPicPr>
            <a:picLocks noChangeAspect="1"/>
          </p:cNvPicPr>
          <p:nvPr/>
        </p:nvPicPr>
        <p:blipFill rotWithShape="1">
          <a:blip r:embed="rId2"/>
          <a:srcRect t="7006"/>
          <a:stretch/>
        </p:blipFill>
        <p:spPr>
          <a:xfrm>
            <a:off x="0" y="7793"/>
            <a:ext cx="12192000" cy="6842414"/>
          </a:xfrm>
          <a:prstGeom prst="rect">
            <a:avLst/>
          </a:prstGeom>
        </p:spPr>
      </p:pic>
      <p:sp>
        <p:nvSpPr>
          <p:cNvPr id="7" name="Rectangle 6">
            <a:extLst>
              <a:ext uri="{FF2B5EF4-FFF2-40B4-BE49-F238E27FC236}">
                <a16:creationId xmlns:a16="http://schemas.microsoft.com/office/drawing/2014/main" id="{7B13E7B4-BDF2-6E98-F8E7-6F58F7F8C583}"/>
              </a:ext>
            </a:extLst>
          </p:cNvPr>
          <p:cNvSpPr/>
          <p:nvPr/>
        </p:nvSpPr>
        <p:spPr>
          <a:xfrm>
            <a:off x="718457" y="2125824"/>
            <a:ext cx="4343400" cy="10364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D2CC3AE2-FA9F-1B21-2EE4-A2AC1EF2C84D}"/>
              </a:ext>
            </a:extLst>
          </p:cNvPr>
          <p:cNvSpPr/>
          <p:nvPr/>
        </p:nvSpPr>
        <p:spPr>
          <a:xfrm>
            <a:off x="5085244" y="2125824"/>
            <a:ext cx="6652666" cy="10364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66B4AF6-079B-CCE2-AC8C-6DB7C9E61EC7}"/>
              </a:ext>
            </a:extLst>
          </p:cNvPr>
          <p:cNvSpPr txBox="1"/>
          <p:nvPr/>
        </p:nvSpPr>
        <p:spPr>
          <a:xfrm>
            <a:off x="8078183" y="1938921"/>
            <a:ext cx="729687" cy="215444"/>
          </a:xfrm>
          <a:prstGeom prst="rect">
            <a:avLst/>
          </a:prstGeom>
          <a:noFill/>
        </p:spPr>
        <p:txBody>
          <a:bodyPr wrap="none" rtlCol="0">
            <a:spAutoFit/>
          </a:bodyPr>
          <a:lstStyle/>
          <a:p>
            <a:r>
              <a:rPr lang="en-US" sz="800" dirty="0">
                <a:solidFill>
                  <a:schemeClr val="accent2"/>
                </a:solidFill>
              </a:rPr>
              <a:t>Arterial Line</a:t>
            </a:r>
          </a:p>
        </p:txBody>
      </p:sp>
      <p:sp>
        <p:nvSpPr>
          <p:cNvPr id="10" name="TextBox 9">
            <a:extLst>
              <a:ext uri="{FF2B5EF4-FFF2-40B4-BE49-F238E27FC236}">
                <a16:creationId xmlns:a16="http://schemas.microsoft.com/office/drawing/2014/main" id="{7318A7AC-E883-0C00-3092-F6663D9CC152}"/>
              </a:ext>
            </a:extLst>
          </p:cNvPr>
          <p:cNvSpPr txBox="1"/>
          <p:nvPr/>
        </p:nvSpPr>
        <p:spPr>
          <a:xfrm>
            <a:off x="2223426" y="1910380"/>
            <a:ext cx="1720343" cy="215444"/>
          </a:xfrm>
          <a:prstGeom prst="rect">
            <a:avLst/>
          </a:prstGeom>
          <a:noFill/>
        </p:spPr>
        <p:txBody>
          <a:bodyPr wrap="none" rtlCol="0">
            <a:spAutoFit/>
          </a:bodyPr>
          <a:lstStyle/>
          <a:p>
            <a:r>
              <a:rPr lang="en-US" sz="800" dirty="0">
                <a:ln w="3175">
                  <a:solidFill>
                    <a:schemeClr val="bg1"/>
                  </a:solidFill>
                </a:ln>
                <a:solidFill>
                  <a:schemeClr val="accent1"/>
                </a:solidFill>
              </a:rPr>
              <a:t>Blood Pressure Cuff - Intermittent</a:t>
            </a:r>
          </a:p>
        </p:txBody>
      </p:sp>
      <p:sp>
        <p:nvSpPr>
          <p:cNvPr id="3" name="TextBox 2">
            <a:extLst>
              <a:ext uri="{FF2B5EF4-FFF2-40B4-BE49-F238E27FC236}">
                <a16:creationId xmlns:a16="http://schemas.microsoft.com/office/drawing/2014/main" id="{7B85A100-335B-3B7A-CF10-9A095010436B}"/>
              </a:ext>
            </a:extLst>
          </p:cNvPr>
          <p:cNvSpPr txBox="1"/>
          <p:nvPr/>
        </p:nvSpPr>
        <p:spPr>
          <a:xfrm>
            <a:off x="548582" y="498856"/>
            <a:ext cx="6337761" cy="276999"/>
          </a:xfrm>
          <a:prstGeom prst="rect">
            <a:avLst/>
          </a:prstGeom>
          <a:noFill/>
        </p:spPr>
        <p:txBody>
          <a:bodyPr wrap="none" rtlCol="0">
            <a:spAutoFit/>
          </a:bodyPr>
          <a:lstStyle/>
          <a:p>
            <a:r>
              <a:rPr lang="en-US" sz="1200" dirty="0">
                <a:solidFill>
                  <a:schemeClr val="bg2"/>
                </a:solidFill>
              </a:rPr>
              <a:t>42 year old female after fall of 20+ feet with altered mental status and low blood pressure</a:t>
            </a:r>
          </a:p>
        </p:txBody>
      </p:sp>
      <p:sp>
        <p:nvSpPr>
          <p:cNvPr id="5" name="Footer Placeholder 4">
            <a:extLst>
              <a:ext uri="{FF2B5EF4-FFF2-40B4-BE49-F238E27FC236}">
                <a16:creationId xmlns:a16="http://schemas.microsoft.com/office/drawing/2014/main" id="{5822ACDE-132B-39D9-F380-17A4C926934C}"/>
              </a:ext>
            </a:extLst>
          </p:cNvPr>
          <p:cNvSpPr>
            <a:spLocks noGrp="1"/>
          </p:cNvSpPr>
          <p:nvPr>
            <p:ph type="ftr" sz="quarter" idx="11"/>
          </p:nvPr>
        </p:nvSpPr>
        <p:spPr/>
        <p:txBody>
          <a:bodyPr/>
          <a:lstStyle/>
          <a:p>
            <a:r>
              <a:rPr lang="en-US"/>
              <a:t>UNCLASSIFIED</a:t>
            </a:r>
            <a:endParaRPr lang="en-US" dirty="0"/>
          </a:p>
        </p:txBody>
      </p:sp>
      <p:sp>
        <p:nvSpPr>
          <p:cNvPr id="6" name="Slide Number Placeholder 5">
            <a:extLst>
              <a:ext uri="{FF2B5EF4-FFF2-40B4-BE49-F238E27FC236}">
                <a16:creationId xmlns:a16="http://schemas.microsoft.com/office/drawing/2014/main" id="{85BBE843-B777-5C80-4852-82A12E5293E3}"/>
              </a:ext>
            </a:extLst>
          </p:cNvPr>
          <p:cNvSpPr>
            <a:spLocks noGrp="1"/>
          </p:cNvSpPr>
          <p:nvPr>
            <p:ph type="sldNum" sz="quarter" idx="12"/>
          </p:nvPr>
        </p:nvSpPr>
        <p:spPr>
          <a:xfrm>
            <a:off x="10505529" y="6553200"/>
            <a:ext cx="1016000" cy="292102"/>
          </a:xfrm>
        </p:spPr>
        <p:txBody>
          <a:bodyPr/>
          <a:lstStyle/>
          <a:p>
            <a:fld id="{806360B0-A299-4ABE-B6AC-BB094208644D}" type="slidenum">
              <a:rPr lang="en-US" smtClean="0"/>
              <a:t>11</a:t>
            </a:fld>
            <a:endParaRPr lang="en-US" dirty="0"/>
          </a:p>
        </p:txBody>
      </p:sp>
    </p:spTree>
    <p:extLst>
      <p:ext uri="{BB962C8B-B14F-4D97-AF65-F5344CB8AC3E}">
        <p14:creationId xmlns:p14="http://schemas.microsoft.com/office/powerpoint/2010/main" val="171774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78B10-3A5A-23CA-22A5-6F8144994023}"/>
              </a:ext>
            </a:extLst>
          </p:cNvPr>
          <p:cNvSpPr txBox="1"/>
          <p:nvPr/>
        </p:nvSpPr>
        <p:spPr>
          <a:xfrm>
            <a:off x="3886200" y="2340864"/>
            <a:ext cx="3387530" cy="369332"/>
          </a:xfrm>
          <a:prstGeom prst="rect">
            <a:avLst/>
          </a:prstGeom>
          <a:noFill/>
        </p:spPr>
        <p:txBody>
          <a:bodyPr wrap="none" rtlCol="0">
            <a:spAutoFit/>
          </a:bodyPr>
          <a:lstStyle/>
          <a:p>
            <a:r>
              <a:rPr lang="en-US" dirty="0"/>
              <a:t>Add more for your presentation</a:t>
            </a:r>
          </a:p>
        </p:txBody>
      </p:sp>
      <p:pic>
        <p:nvPicPr>
          <p:cNvPr id="4" name="Picture 3">
            <a:extLst>
              <a:ext uri="{FF2B5EF4-FFF2-40B4-BE49-F238E27FC236}">
                <a16:creationId xmlns:a16="http://schemas.microsoft.com/office/drawing/2014/main" id="{855FEA0F-6FD6-2A4B-8FAD-A1EE29E12E19}"/>
              </a:ext>
            </a:extLst>
          </p:cNvPr>
          <p:cNvPicPr>
            <a:picLocks noChangeAspect="1"/>
          </p:cNvPicPr>
          <p:nvPr/>
        </p:nvPicPr>
        <p:blipFill rotWithShape="1">
          <a:blip r:embed="rId2"/>
          <a:srcRect t="7006"/>
          <a:stretch/>
        </p:blipFill>
        <p:spPr>
          <a:xfrm>
            <a:off x="0" y="7793"/>
            <a:ext cx="12192000" cy="6842414"/>
          </a:xfrm>
          <a:prstGeom prst="rect">
            <a:avLst/>
          </a:prstGeom>
        </p:spPr>
      </p:pic>
      <p:sp>
        <p:nvSpPr>
          <p:cNvPr id="7" name="Rectangle 6">
            <a:extLst>
              <a:ext uri="{FF2B5EF4-FFF2-40B4-BE49-F238E27FC236}">
                <a16:creationId xmlns:a16="http://schemas.microsoft.com/office/drawing/2014/main" id="{7B13E7B4-BDF2-6E98-F8E7-6F58F7F8C583}"/>
              </a:ext>
            </a:extLst>
          </p:cNvPr>
          <p:cNvSpPr/>
          <p:nvPr/>
        </p:nvSpPr>
        <p:spPr>
          <a:xfrm>
            <a:off x="718457" y="2125824"/>
            <a:ext cx="4343400" cy="10364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D2CC3AE2-FA9F-1B21-2EE4-A2AC1EF2C84D}"/>
              </a:ext>
            </a:extLst>
          </p:cNvPr>
          <p:cNvSpPr/>
          <p:nvPr/>
        </p:nvSpPr>
        <p:spPr>
          <a:xfrm>
            <a:off x="5085244" y="2125824"/>
            <a:ext cx="6652666" cy="10364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66B4AF6-079B-CCE2-AC8C-6DB7C9E61EC7}"/>
              </a:ext>
            </a:extLst>
          </p:cNvPr>
          <p:cNvSpPr txBox="1"/>
          <p:nvPr/>
        </p:nvSpPr>
        <p:spPr>
          <a:xfrm>
            <a:off x="8078183" y="1938921"/>
            <a:ext cx="729687" cy="215444"/>
          </a:xfrm>
          <a:prstGeom prst="rect">
            <a:avLst/>
          </a:prstGeom>
          <a:noFill/>
        </p:spPr>
        <p:txBody>
          <a:bodyPr wrap="none" rtlCol="0">
            <a:spAutoFit/>
          </a:bodyPr>
          <a:lstStyle/>
          <a:p>
            <a:r>
              <a:rPr lang="en-US" sz="800" dirty="0">
                <a:solidFill>
                  <a:schemeClr val="accent2"/>
                </a:solidFill>
              </a:rPr>
              <a:t>Arterial Line</a:t>
            </a:r>
          </a:p>
        </p:txBody>
      </p:sp>
      <p:sp>
        <p:nvSpPr>
          <p:cNvPr id="10" name="TextBox 9">
            <a:extLst>
              <a:ext uri="{FF2B5EF4-FFF2-40B4-BE49-F238E27FC236}">
                <a16:creationId xmlns:a16="http://schemas.microsoft.com/office/drawing/2014/main" id="{7318A7AC-E883-0C00-3092-F6663D9CC152}"/>
              </a:ext>
            </a:extLst>
          </p:cNvPr>
          <p:cNvSpPr txBox="1"/>
          <p:nvPr/>
        </p:nvSpPr>
        <p:spPr>
          <a:xfrm>
            <a:off x="2223426" y="1910380"/>
            <a:ext cx="1720343" cy="215444"/>
          </a:xfrm>
          <a:prstGeom prst="rect">
            <a:avLst/>
          </a:prstGeom>
          <a:noFill/>
        </p:spPr>
        <p:txBody>
          <a:bodyPr wrap="none" rtlCol="0">
            <a:spAutoFit/>
          </a:bodyPr>
          <a:lstStyle/>
          <a:p>
            <a:r>
              <a:rPr lang="en-US" sz="800" dirty="0">
                <a:ln w="3175">
                  <a:solidFill>
                    <a:schemeClr val="bg1"/>
                  </a:solidFill>
                </a:ln>
                <a:solidFill>
                  <a:schemeClr val="accent1"/>
                </a:solidFill>
              </a:rPr>
              <a:t>Blood Pressure Cuff - Intermittent</a:t>
            </a:r>
          </a:p>
        </p:txBody>
      </p:sp>
      <p:sp>
        <p:nvSpPr>
          <p:cNvPr id="5" name="TextBox 4">
            <a:extLst>
              <a:ext uri="{FF2B5EF4-FFF2-40B4-BE49-F238E27FC236}">
                <a16:creationId xmlns:a16="http://schemas.microsoft.com/office/drawing/2014/main" id="{9A15276C-4AA9-D0FE-F5B1-2AD441EDCBE3}"/>
              </a:ext>
            </a:extLst>
          </p:cNvPr>
          <p:cNvSpPr txBox="1"/>
          <p:nvPr/>
        </p:nvSpPr>
        <p:spPr>
          <a:xfrm>
            <a:off x="548582" y="498856"/>
            <a:ext cx="2976649" cy="276999"/>
          </a:xfrm>
          <a:prstGeom prst="rect">
            <a:avLst/>
          </a:prstGeom>
          <a:noFill/>
        </p:spPr>
        <p:txBody>
          <a:bodyPr wrap="none" rtlCol="0">
            <a:spAutoFit/>
          </a:bodyPr>
          <a:lstStyle/>
          <a:p>
            <a:r>
              <a:rPr lang="en-US" sz="1200" dirty="0">
                <a:solidFill>
                  <a:schemeClr val="bg2"/>
                </a:solidFill>
              </a:rPr>
              <a:t>Presentation with HR 83 and BP of 84/58</a:t>
            </a:r>
          </a:p>
        </p:txBody>
      </p:sp>
      <p:sp>
        <p:nvSpPr>
          <p:cNvPr id="3" name="Arrow: Down 2">
            <a:extLst>
              <a:ext uri="{FF2B5EF4-FFF2-40B4-BE49-F238E27FC236}">
                <a16:creationId xmlns:a16="http://schemas.microsoft.com/office/drawing/2014/main" id="{8723D8ED-8D27-E755-1086-033699C2B969}"/>
              </a:ext>
            </a:extLst>
          </p:cNvPr>
          <p:cNvSpPr/>
          <p:nvPr/>
        </p:nvSpPr>
        <p:spPr>
          <a:xfrm>
            <a:off x="603999" y="775855"/>
            <a:ext cx="210589" cy="52093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ooter Placeholder 5">
            <a:extLst>
              <a:ext uri="{FF2B5EF4-FFF2-40B4-BE49-F238E27FC236}">
                <a16:creationId xmlns:a16="http://schemas.microsoft.com/office/drawing/2014/main" id="{186EA7FE-E31E-0E8A-4F9A-2002FBDE1DC8}"/>
              </a:ext>
            </a:extLst>
          </p:cNvPr>
          <p:cNvSpPr>
            <a:spLocks noGrp="1"/>
          </p:cNvSpPr>
          <p:nvPr>
            <p:ph type="ftr" sz="quarter" idx="11"/>
          </p:nvPr>
        </p:nvSpPr>
        <p:spPr/>
        <p:txBody>
          <a:bodyPr/>
          <a:lstStyle/>
          <a:p>
            <a:r>
              <a:rPr lang="en-US"/>
              <a:t>UNCLASSIFIED</a:t>
            </a:r>
            <a:endParaRPr lang="en-US" dirty="0"/>
          </a:p>
        </p:txBody>
      </p:sp>
      <p:sp>
        <p:nvSpPr>
          <p:cNvPr id="11" name="Slide Number Placeholder 10">
            <a:extLst>
              <a:ext uri="{FF2B5EF4-FFF2-40B4-BE49-F238E27FC236}">
                <a16:creationId xmlns:a16="http://schemas.microsoft.com/office/drawing/2014/main" id="{F61E4F6D-858F-0016-6FE4-E2E8433C193B}"/>
              </a:ext>
            </a:extLst>
          </p:cNvPr>
          <p:cNvSpPr>
            <a:spLocks noGrp="1"/>
          </p:cNvSpPr>
          <p:nvPr>
            <p:ph type="sldNum" sz="quarter" idx="12"/>
          </p:nvPr>
        </p:nvSpPr>
        <p:spPr>
          <a:xfrm>
            <a:off x="10414000" y="6553200"/>
            <a:ext cx="1016000" cy="292102"/>
          </a:xfrm>
        </p:spPr>
        <p:txBody>
          <a:bodyPr/>
          <a:lstStyle/>
          <a:p>
            <a:fld id="{806360B0-A299-4ABE-B6AC-BB094208644D}" type="slidenum">
              <a:rPr lang="en-US" smtClean="0"/>
              <a:t>12</a:t>
            </a:fld>
            <a:endParaRPr lang="en-US" dirty="0"/>
          </a:p>
        </p:txBody>
      </p:sp>
    </p:spTree>
    <p:extLst>
      <p:ext uri="{BB962C8B-B14F-4D97-AF65-F5344CB8AC3E}">
        <p14:creationId xmlns:p14="http://schemas.microsoft.com/office/powerpoint/2010/main" val="88313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78B10-3A5A-23CA-22A5-6F8144994023}"/>
              </a:ext>
            </a:extLst>
          </p:cNvPr>
          <p:cNvSpPr txBox="1"/>
          <p:nvPr/>
        </p:nvSpPr>
        <p:spPr>
          <a:xfrm>
            <a:off x="3886200" y="2340864"/>
            <a:ext cx="3387530" cy="369332"/>
          </a:xfrm>
          <a:prstGeom prst="rect">
            <a:avLst/>
          </a:prstGeom>
          <a:noFill/>
        </p:spPr>
        <p:txBody>
          <a:bodyPr wrap="none" rtlCol="0">
            <a:spAutoFit/>
          </a:bodyPr>
          <a:lstStyle/>
          <a:p>
            <a:r>
              <a:rPr lang="en-US" dirty="0"/>
              <a:t>Add more for your presentation</a:t>
            </a:r>
          </a:p>
        </p:txBody>
      </p:sp>
      <p:pic>
        <p:nvPicPr>
          <p:cNvPr id="4" name="Picture 3">
            <a:extLst>
              <a:ext uri="{FF2B5EF4-FFF2-40B4-BE49-F238E27FC236}">
                <a16:creationId xmlns:a16="http://schemas.microsoft.com/office/drawing/2014/main" id="{855FEA0F-6FD6-2A4B-8FAD-A1EE29E12E19}"/>
              </a:ext>
            </a:extLst>
          </p:cNvPr>
          <p:cNvPicPr>
            <a:picLocks noChangeAspect="1"/>
          </p:cNvPicPr>
          <p:nvPr/>
        </p:nvPicPr>
        <p:blipFill rotWithShape="1">
          <a:blip r:embed="rId2"/>
          <a:srcRect t="7006"/>
          <a:stretch/>
        </p:blipFill>
        <p:spPr>
          <a:xfrm>
            <a:off x="0" y="7793"/>
            <a:ext cx="12192000" cy="6842414"/>
          </a:xfrm>
          <a:prstGeom prst="rect">
            <a:avLst/>
          </a:prstGeom>
        </p:spPr>
      </p:pic>
      <p:sp>
        <p:nvSpPr>
          <p:cNvPr id="7" name="Rectangle 6">
            <a:extLst>
              <a:ext uri="{FF2B5EF4-FFF2-40B4-BE49-F238E27FC236}">
                <a16:creationId xmlns:a16="http://schemas.microsoft.com/office/drawing/2014/main" id="{7B13E7B4-BDF2-6E98-F8E7-6F58F7F8C583}"/>
              </a:ext>
            </a:extLst>
          </p:cNvPr>
          <p:cNvSpPr/>
          <p:nvPr/>
        </p:nvSpPr>
        <p:spPr>
          <a:xfrm>
            <a:off x="718457" y="2125824"/>
            <a:ext cx="4343400" cy="10364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D2CC3AE2-FA9F-1B21-2EE4-A2AC1EF2C84D}"/>
              </a:ext>
            </a:extLst>
          </p:cNvPr>
          <p:cNvSpPr/>
          <p:nvPr/>
        </p:nvSpPr>
        <p:spPr>
          <a:xfrm>
            <a:off x="5085244" y="2125824"/>
            <a:ext cx="6652666" cy="10364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66B4AF6-079B-CCE2-AC8C-6DB7C9E61EC7}"/>
              </a:ext>
            </a:extLst>
          </p:cNvPr>
          <p:cNvSpPr txBox="1"/>
          <p:nvPr/>
        </p:nvSpPr>
        <p:spPr>
          <a:xfrm>
            <a:off x="8078183" y="1938921"/>
            <a:ext cx="729687" cy="215444"/>
          </a:xfrm>
          <a:prstGeom prst="rect">
            <a:avLst/>
          </a:prstGeom>
          <a:noFill/>
        </p:spPr>
        <p:txBody>
          <a:bodyPr wrap="none" rtlCol="0">
            <a:spAutoFit/>
          </a:bodyPr>
          <a:lstStyle/>
          <a:p>
            <a:r>
              <a:rPr lang="en-US" sz="800" dirty="0">
                <a:solidFill>
                  <a:schemeClr val="accent2"/>
                </a:solidFill>
              </a:rPr>
              <a:t>Arterial Line</a:t>
            </a:r>
          </a:p>
        </p:txBody>
      </p:sp>
      <p:sp>
        <p:nvSpPr>
          <p:cNvPr id="10" name="TextBox 9">
            <a:extLst>
              <a:ext uri="{FF2B5EF4-FFF2-40B4-BE49-F238E27FC236}">
                <a16:creationId xmlns:a16="http://schemas.microsoft.com/office/drawing/2014/main" id="{7318A7AC-E883-0C00-3092-F6663D9CC152}"/>
              </a:ext>
            </a:extLst>
          </p:cNvPr>
          <p:cNvSpPr txBox="1"/>
          <p:nvPr/>
        </p:nvSpPr>
        <p:spPr>
          <a:xfrm>
            <a:off x="2223426" y="1910380"/>
            <a:ext cx="1720343" cy="215444"/>
          </a:xfrm>
          <a:prstGeom prst="rect">
            <a:avLst/>
          </a:prstGeom>
          <a:noFill/>
        </p:spPr>
        <p:txBody>
          <a:bodyPr wrap="none" rtlCol="0">
            <a:spAutoFit/>
          </a:bodyPr>
          <a:lstStyle/>
          <a:p>
            <a:r>
              <a:rPr lang="en-US" sz="800" dirty="0">
                <a:ln w="3175">
                  <a:solidFill>
                    <a:schemeClr val="bg1"/>
                  </a:solidFill>
                </a:ln>
                <a:solidFill>
                  <a:schemeClr val="accent1"/>
                </a:solidFill>
              </a:rPr>
              <a:t>Blood Pressure Cuff - Intermittent</a:t>
            </a:r>
          </a:p>
        </p:txBody>
      </p:sp>
      <p:sp>
        <p:nvSpPr>
          <p:cNvPr id="5" name="TextBox 4">
            <a:extLst>
              <a:ext uri="{FF2B5EF4-FFF2-40B4-BE49-F238E27FC236}">
                <a16:creationId xmlns:a16="http://schemas.microsoft.com/office/drawing/2014/main" id="{9A15276C-4AA9-D0FE-F5B1-2AD441EDCBE3}"/>
              </a:ext>
            </a:extLst>
          </p:cNvPr>
          <p:cNvSpPr txBox="1"/>
          <p:nvPr/>
        </p:nvSpPr>
        <p:spPr>
          <a:xfrm>
            <a:off x="1703746" y="574365"/>
            <a:ext cx="2224776" cy="276999"/>
          </a:xfrm>
          <a:prstGeom prst="rect">
            <a:avLst/>
          </a:prstGeom>
          <a:noFill/>
        </p:spPr>
        <p:txBody>
          <a:bodyPr wrap="none" rtlCol="0">
            <a:spAutoFit/>
          </a:bodyPr>
          <a:lstStyle/>
          <a:p>
            <a:r>
              <a:rPr lang="en-US" sz="1200" dirty="0">
                <a:solidFill>
                  <a:schemeClr val="bg2"/>
                </a:solidFill>
              </a:rPr>
              <a:t>Heart Rate Begins to Increase</a:t>
            </a:r>
          </a:p>
        </p:txBody>
      </p:sp>
      <p:sp>
        <p:nvSpPr>
          <p:cNvPr id="3" name="Arrow: Down 2">
            <a:extLst>
              <a:ext uri="{FF2B5EF4-FFF2-40B4-BE49-F238E27FC236}">
                <a16:creationId xmlns:a16="http://schemas.microsoft.com/office/drawing/2014/main" id="{8723D8ED-8D27-E755-1086-033699C2B969}"/>
              </a:ext>
            </a:extLst>
          </p:cNvPr>
          <p:cNvSpPr/>
          <p:nvPr/>
        </p:nvSpPr>
        <p:spPr>
          <a:xfrm>
            <a:off x="2710840" y="870066"/>
            <a:ext cx="210589" cy="52093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ooter Placeholder 5">
            <a:extLst>
              <a:ext uri="{FF2B5EF4-FFF2-40B4-BE49-F238E27FC236}">
                <a16:creationId xmlns:a16="http://schemas.microsoft.com/office/drawing/2014/main" id="{E3FBAA06-D92A-5185-B692-7413B25FA4B6}"/>
              </a:ext>
            </a:extLst>
          </p:cNvPr>
          <p:cNvSpPr>
            <a:spLocks noGrp="1"/>
          </p:cNvSpPr>
          <p:nvPr>
            <p:ph type="ftr" sz="quarter" idx="11"/>
          </p:nvPr>
        </p:nvSpPr>
        <p:spPr/>
        <p:txBody>
          <a:bodyPr/>
          <a:lstStyle/>
          <a:p>
            <a:r>
              <a:rPr lang="en-US"/>
              <a:t>UNCLASSIFIED</a:t>
            </a:r>
            <a:endParaRPr lang="en-US" dirty="0"/>
          </a:p>
        </p:txBody>
      </p:sp>
      <p:sp>
        <p:nvSpPr>
          <p:cNvPr id="11" name="Slide Number Placeholder 10">
            <a:extLst>
              <a:ext uri="{FF2B5EF4-FFF2-40B4-BE49-F238E27FC236}">
                <a16:creationId xmlns:a16="http://schemas.microsoft.com/office/drawing/2014/main" id="{62DC24B2-D63D-25AD-803C-B86006969664}"/>
              </a:ext>
            </a:extLst>
          </p:cNvPr>
          <p:cNvSpPr>
            <a:spLocks noGrp="1"/>
          </p:cNvSpPr>
          <p:nvPr>
            <p:ph type="sldNum" sz="quarter" idx="12"/>
          </p:nvPr>
        </p:nvSpPr>
        <p:spPr>
          <a:xfrm>
            <a:off x="10414000" y="6548295"/>
            <a:ext cx="1016000" cy="292102"/>
          </a:xfrm>
        </p:spPr>
        <p:txBody>
          <a:bodyPr/>
          <a:lstStyle/>
          <a:p>
            <a:fld id="{806360B0-A299-4ABE-B6AC-BB094208644D}" type="slidenum">
              <a:rPr lang="en-US" smtClean="0"/>
              <a:t>13</a:t>
            </a:fld>
            <a:endParaRPr lang="en-US" dirty="0"/>
          </a:p>
        </p:txBody>
      </p:sp>
    </p:spTree>
    <p:extLst>
      <p:ext uri="{BB962C8B-B14F-4D97-AF65-F5344CB8AC3E}">
        <p14:creationId xmlns:p14="http://schemas.microsoft.com/office/powerpoint/2010/main" val="41891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78B10-3A5A-23CA-22A5-6F8144994023}"/>
              </a:ext>
            </a:extLst>
          </p:cNvPr>
          <p:cNvSpPr txBox="1"/>
          <p:nvPr/>
        </p:nvSpPr>
        <p:spPr>
          <a:xfrm>
            <a:off x="3886200" y="2340864"/>
            <a:ext cx="3387530" cy="369332"/>
          </a:xfrm>
          <a:prstGeom prst="rect">
            <a:avLst/>
          </a:prstGeom>
          <a:noFill/>
        </p:spPr>
        <p:txBody>
          <a:bodyPr wrap="none" rtlCol="0">
            <a:spAutoFit/>
          </a:bodyPr>
          <a:lstStyle/>
          <a:p>
            <a:r>
              <a:rPr lang="en-US" dirty="0"/>
              <a:t>Add more for your presentation</a:t>
            </a:r>
          </a:p>
        </p:txBody>
      </p:sp>
      <p:pic>
        <p:nvPicPr>
          <p:cNvPr id="4" name="Picture 3">
            <a:extLst>
              <a:ext uri="{FF2B5EF4-FFF2-40B4-BE49-F238E27FC236}">
                <a16:creationId xmlns:a16="http://schemas.microsoft.com/office/drawing/2014/main" id="{855FEA0F-6FD6-2A4B-8FAD-A1EE29E12E19}"/>
              </a:ext>
            </a:extLst>
          </p:cNvPr>
          <p:cNvPicPr>
            <a:picLocks noChangeAspect="1"/>
          </p:cNvPicPr>
          <p:nvPr/>
        </p:nvPicPr>
        <p:blipFill rotWithShape="1">
          <a:blip r:embed="rId2"/>
          <a:srcRect t="7006"/>
          <a:stretch/>
        </p:blipFill>
        <p:spPr>
          <a:xfrm>
            <a:off x="0" y="7793"/>
            <a:ext cx="12192000" cy="6842414"/>
          </a:xfrm>
          <a:prstGeom prst="rect">
            <a:avLst/>
          </a:prstGeom>
        </p:spPr>
      </p:pic>
      <p:sp>
        <p:nvSpPr>
          <p:cNvPr id="7" name="Rectangle 6">
            <a:extLst>
              <a:ext uri="{FF2B5EF4-FFF2-40B4-BE49-F238E27FC236}">
                <a16:creationId xmlns:a16="http://schemas.microsoft.com/office/drawing/2014/main" id="{7B13E7B4-BDF2-6E98-F8E7-6F58F7F8C583}"/>
              </a:ext>
            </a:extLst>
          </p:cNvPr>
          <p:cNvSpPr/>
          <p:nvPr/>
        </p:nvSpPr>
        <p:spPr>
          <a:xfrm>
            <a:off x="718457" y="2125824"/>
            <a:ext cx="4343400" cy="10364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D2CC3AE2-FA9F-1B21-2EE4-A2AC1EF2C84D}"/>
              </a:ext>
            </a:extLst>
          </p:cNvPr>
          <p:cNvSpPr/>
          <p:nvPr/>
        </p:nvSpPr>
        <p:spPr>
          <a:xfrm>
            <a:off x="5085244" y="2125824"/>
            <a:ext cx="6652666" cy="10364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66B4AF6-079B-CCE2-AC8C-6DB7C9E61EC7}"/>
              </a:ext>
            </a:extLst>
          </p:cNvPr>
          <p:cNvSpPr txBox="1"/>
          <p:nvPr/>
        </p:nvSpPr>
        <p:spPr>
          <a:xfrm>
            <a:off x="8078183" y="1938921"/>
            <a:ext cx="729687" cy="215444"/>
          </a:xfrm>
          <a:prstGeom prst="rect">
            <a:avLst/>
          </a:prstGeom>
          <a:noFill/>
        </p:spPr>
        <p:txBody>
          <a:bodyPr wrap="none" rtlCol="0">
            <a:spAutoFit/>
          </a:bodyPr>
          <a:lstStyle/>
          <a:p>
            <a:r>
              <a:rPr lang="en-US" sz="800" dirty="0">
                <a:solidFill>
                  <a:schemeClr val="accent2"/>
                </a:solidFill>
              </a:rPr>
              <a:t>Arterial Line</a:t>
            </a:r>
          </a:p>
        </p:txBody>
      </p:sp>
      <p:sp>
        <p:nvSpPr>
          <p:cNvPr id="10" name="TextBox 9">
            <a:extLst>
              <a:ext uri="{FF2B5EF4-FFF2-40B4-BE49-F238E27FC236}">
                <a16:creationId xmlns:a16="http://schemas.microsoft.com/office/drawing/2014/main" id="{7318A7AC-E883-0C00-3092-F6663D9CC152}"/>
              </a:ext>
            </a:extLst>
          </p:cNvPr>
          <p:cNvSpPr txBox="1"/>
          <p:nvPr/>
        </p:nvSpPr>
        <p:spPr>
          <a:xfrm>
            <a:off x="2223426" y="1910380"/>
            <a:ext cx="1720343" cy="215444"/>
          </a:xfrm>
          <a:prstGeom prst="rect">
            <a:avLst/>
          </a:prstGeom>
          <a:noFill/>
        </p:spPr>
        <p:txBody>
          <a:bodyPr wrap="none" rtlCol="0">
            <a:spAutoFit/>
          </a:bodyPr>
          <a:lstStyle/>
          <a:p>
            <a:r>
              <a:rPr lang="en-US" sz="800" dirty="0">
                <a:ln w="3175">
                  <a:solidFill>
                    <a:schemeClr val="bg1"/>
                  </a:solidFill>
                </a:ln>
                <a:solidFill>
                  <a:schemeClr val="accent1"/>
                </a:solidFill>
              </a:rPr>
              <a:t>Blood Pressure Cuff - Intermittent</a:t>
            </a:r>
          </a:p>
        </p:txBody>
      </p:sp>
      <p:sp>
        <p:nvSpPr>
          <p:cNvPr id="5" name="TextBox 4">
            <a:extLst>
              <a:ext uri="{FF2B5EF4-FFF2-40B4-BE49-F238E27FC236}">
                <a16:creationId xmlns:a16="http://schemas.microsoft.com/office/drawing/2014/main" id="{9A15276C-4AA9-D0FE-F5B1-2AD441EDCBE3}"/>
              </a:ext>
            </a:extLst>
          </p:cNvPr>
          <p:cNvSpPr txBox="1"/>
          <p:nvPr/>
        </p:nvSpPr>
        <p:spPr>
          <a:xfrm>
            <a:off x="2274557" y="435816"/>
            <a:ext cx="2244717" cy="461665"/>
          </a:xfrm>
          <a:prstGeom prst="rect">
            <a:avLst/>
          </a:prstGeom>
          <a:solidFill>
            <a:schemeClr val="tx1">
              <a:lumMod val="85000"/>
              <a:lumOff val="15000"/>
            </a:schemeClr>
          </a:solidFill>
        </p:spPr>
        <p:txBody>
          <a:bodyPr wrap="none" rtlCol="0">
            <a:spAutoFit/>
          </a:bodyPr>
          <a:lstStyle/>
          <a:p>
            <a:pPr algn="ctr"/>
            <a:r>
              <a:rPr lang="en-US" sz="1200" dirty="0">
                <a:solidFill>
                  <a:schemeClr val="bg2"/>
                </a:solidFill>
              </a:rPr>
              <a:t>Blood Pressure drops to 68/42</a:t>
            </a:r>
          </a:p>
          <a:p>
            <a:pPr algn="ctr"/>
            <a:r>
              <a:rPr lang="en-US" sz="1200" dirty="0">
                <a:solidFill>
                  <a:schemeClr val="bg2"/>
                </a:solidFill>
              </a:rPr>
              <a:t>during intubation</a:t>
            </a:r>
          </a:p>
        </p:txBody>
      </p:sp>
      <p:sp>
        <p:nvSpPr>
          <p:cNvPr id="3" name="Arrow: Down 2">
            <a:extLst>
              <a:ext uri="{FF2B5EF4-FFF2-40B4-BE49-F238E27FC236}">
                <a16:creationId xmlns:a16="http://schemas.microsoft.com/office/drawing/2014/main" id="{8723D8ED-8D27-E755-1086-033699C2B969}"/>
              </a:ext>
            </a:extLst>
          </p:cNvPr>
          <p:cNvSpPr/>
          <p:nvPr/>
        </p:nvSpPr>
        <p:spPr>
          <a:xfrm>
            <a:off x="3281651" y="870066"/>
            <a:ext cx="210589" cy="52093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ooter Placeholder 5">
            <a:extLst>
              <a:ext uri="{FF2B5EF4-FFF2-40B4-BE49-F238E27FC236}">
                <a16:creationId xmlns:a16="http://schemas.microsoft.com/office/drawing/2014/main" id="{36BF9805-B2EB-1496-C486-2E1F722A99BE}"/>
              </a:ext>
            </a:extLst>
          </p:cNvPr>
          <p:cNvSpPr>
            <a:spLocks noGrp="1"/>
          </p:cNvSpPr>
          <p:nvPr>
            <p:ph type="ftr" sz="quarter" idx="11"/>
          </p:nvPr>
        </p:nvSpPr>
        <p:spPr/>
        <p:txBody>
          <a:bodyPr/>
          <a:lstStyle/>
          <a:p>
            <a:r>
              <a:rPr lang="en-US"/>
              <a:t>UNCLASSIFIED</a:t>
            </a:r>
            <a:endParaRPr lang="en-US" dirty="0"/>
          </a:p>
        </p:txBody>
      </p:sp>
      <p:sp>
        <p:nvSpPr>
          <p:cNvPr id="11" name="Slide Number Placeholder 10">
            <a:extLst>
              <a:ext uri="{FF2B5EF4-FFF2-40B4-BE49-F238E27FC236}">
                <a16:creationId xmlns:a16="http://schemas.microsoft.com/office/drawing/2014/main" id="{4AD184F2-252E-7DDF-7F1E-EF239959EF01}"/>
              </a:ext>
            </a:extLst>
          </p:cNvPr>
          <p:cNvSpPr>
            <a:spLocks noGrp="1"/>
          </p:cNvSpPr>
          <p:nvPr>
            <p:ph type="sldNum" sz="quarter" idx="12"/>
          </p:nvPr>
        </p:nvSpPr>
        <p:spPr>
          <a:xfrm>
            <a:off x="10516161" y="6550026"/>
            <a:ext cx="1016000" cy="292102"/>
          </a:xfrm>
        </p:spPr>
        <p:txBody>
          <a:bodyPr/>
          <a:lstStyle/>
          <a:p>
            <a:fld id="{806360B0-A299-4ABE-B6AC-BB094208644D}" type="slidenum">
              <a:rPr lang="en-US" smtClean="0"/>
              <a:t>14</a:t>
            </a:fld>
            <a:endParaRPr lang="en-US" dirty="0"/>
          </a:p>
        </p:txBody>
      </p:sp>
    </p:spTree>
    <p:extLst>
      <p:ext uri="{BB962C8B-B14F-4D97-AF65-F5344CB8AC3E}">
        <p14:creationId xmlns:p14="http://schemas.microsoft.com/office/powerpoint/2010/main" val="399076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78B10-3A5A-23CA-22A5-6F8144994023}"/>
              </a:ext>
            </a:extLst>
          </p:cNvPr>
          <p:cNvSpPr txBox="1"/>
          <p:nvPr/>
        </p:nvSpPr>
        <p:spPr>
          <a:xfrm>
            <a:off x="3886200" y="2340864"/>
            <a:ext cx="3387530" cy="369332"/>
          </a:xfrm>
          <a:prstGeom prst="rect">
            <a:avLst/>
          </a:prstGeom>
          <a:noFill/>
        </p:spPr>
        <p:txBody>
          <a:bodyPr wrap="none" rtlCol="0">
            <a:spAutoFit/>
          </a:bodyPr>
          <a:lstStyle/>
          <a:p>
            <a:r>
              <a:rPr lang="en-US" dirty="0"/>
              <a:t>Add more for your presentation</a:t>
            </a:r>
          </a:p>
        </p:txBody>
      </p:sp>
      <p:pic>
        <p:nvPicPr>
          <p:cNvPr id="4" name="Picture 3">
            <a:extLst>
              <a:ext uri="{FF2B5EF4-FFF2-40B4-BE49-F238E27FC236}">
                <a16:creationId xmlns:a16="http://schemas.microsoft.com/office/drawing/2014/main" id="{855FEA0F-6FD6-2A4B-8FAD-A1EE29E12E19}"/>
              </a:ext>
            </a:extLst>
          </p:cNvPr>
          <p:cNvPicPr>
            <a:picLocks noChangeAspect="1"/>
          </p:cNvPicPr>
          <p:nvPr/>
        </p:nvPicPr>
        <p:blipFill rotWithShape="1">
          <a:blip r:embed="rId2"/>
          <a:srcRect t="7006"/>
          <a:stretch/>
        </p:blipFill>
        <p:spPr>
          <a:xfrm>
            <a:off x="0" y="7793"/>
            <a:ext cx="12192000" cy="6842414"/>
          </a:xfrm>
          <a:prstGeom prst="rect">
            <a:avLst/>
          </a:prstGeom>
        </p:spPr>
      </p:pic>
      <p:sp>
        <p:nvSpPr>
          <p:cNvPr id="7" name="Rectangle 6">
            <a:extLst>
              <a:ext uri="{FF2B5EF4-FFF2-40B4-BE49-F238E27FC236}">
                <a16:creationId xmlns:a16="http://schemas.microsoft.com/office/drawing/2014/main" id="{7B13E7B4-BDF2-6E98-F8E7-6F58F7F8C583}"/>
              </a:ext>
            </a:extLst>
          </p:cNvPr>
          <p:cNvSpPr/>
          <p:nvPr/>
        </p:nvSpPr>
        <p:spPr>
          <a:xfrm>
            <a:off x="718457" y="2125824"/>
            <a:ext cx="4343400" cy="10364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D2CC3AE2-FA9F-1B21-2EE4-A2AC1EF2C84D}"/>
              </a:ext>
            </a:extLst>
          </p:cNvPr>
          <p:cNvSpPr/>
          <p:nvPr/>
        </p:nvSpPr>
        <p:spPr>
          <a:xfrm>
            <a:off x="5085244" y="2125824"/>
            <a:ext cx="6652666" cy="10364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66B4AF6-079B-CCE2-AC8C-6DB7C9E61EC7}"/>
              </a:ext>
            </a:extLst>
          </p:cNvPr>
          <p:cNvSpPr txBox="1"/>
          <p:nvPr/>
        </p:nvSpPr>
        <p:spPr>
          <a:xfrm>
            <a:off x="8078183" y="1938921"/>
            <a:ext cx="729687" cy="215444"/>
          </a:xfrm>
          <a:prstGeom prst="rect">
            <a:avLst/>
          </a:prstGeom>
          <a:noFill/>
        </p:spPr>
        <p:txBody>
          <a:bodyPr wrap="none" rtlCol="0">
            <a:spAutoFit/>
          </a:bodyPr>
          <a:lstStyle/>
          <a:p>
            <a:r>
              <a:rPr lang="en-US" sz="800" dirty="0">
                <a:solidFill>
                  <a:schemeClr val="accent2"/>
                </a:solidFill>
              </a:rPr>
              <a:t>Arterial Line</a:t>
            </a:r>
          </a:p>
        </p:txBody>
      </p:sp>
      <p:sp>
        <p:nvSpPr>
          <p:cNvPr id="10" name="TextBox 9">
            <a:extLst>
              <a:ext uri="{FF2B5EF4-FFF2-40B4-BE49-F238E27FC236}">
                <a16:creationId xmlns:a16="http://schemas.microsoft.com/office/drawing/2014/main" id="{7318A7AC-E883-0C00-3092-F6663D9CC152}"/>
              </a:ext>
            </a:extLst>
          </p:cNvPr>
          <p:cNvSpPr txBox="1"/>
          <p:nvPr/>
        </p:nvSpPr>
        <p:spPr>
          <a:xfrm>
            <a:off x="2223426" y="1910380"/>
            <a:ext cx="1720343" cy="215444"/>
          </a:xfrm>
          <a:prstGeom prst="rect">
            <a:avLst/>
          </a:prstGeom>
          <a:noFill/>
        </p:spPr>
        <p:txBody>
          <a:bodyPr wrap="none" rtlCol="0">
            <a:spAutoFit/>
          </a:bodyPr>
          <a:lstStyle/>
          <a:p>
            <a:r>
              <a:rPr lang="en-US" sz="800" dirty="0">
                <a:ln w="3175">
                  <a:solidFill>
                    <a:schemeClr val="bg1"/>
                  </a:solidFill>
                </a:ln>
                <a:solidFill>
                  <a:schemeClr val="accent1"/>
                </a:solidFill>
              </a:rPr>
              <a:t>Blood Pressure Cuff - Intermittent</a:t>
            </a:r>
          </a:p>
        </p:txBody>
      </p:sp>
      <p:sp>
        <p:nvSpPr>
          <p:cNvPr id="5" name="TextBox 4">
            <a:extLst>
              <a:ext uri="{FF2B5EF4-FFF2-40B4-BE49-F238E27FC236}">
                <a16:creationId xmlns:a16="http://schemas.microsoft.com/office/drawing/2014/main" id="{9A15276C-4AA9-D0FE-F5B1-2AD441EDCBE3}"/>
              </a:ext>
            </a:extLst>
          </p:cNvPr>
          <p:cNvSpPr txBox="1"/>
          <p:nvPr/>
        </p:nvSpPr>
        <p:spPr>
          <a:xfrm>
            <a:off x="4280690" y="574365"/>
            <a:ext cx="1598643" cy="276999"/>
          </a:xfrm>
          <a:prstGeom prst="rect">
            <a:avLst/>
          </a:prstGeom>
          <a:noFill/>
        </p:spPr>
        <p:txBody>
          <a:bodyPr wrap="none" rtlCol="0">
            <a:spAutoFit/>
          </a:bodyPr>
          <a:lstStyle/>
          <a:p>
            <a:pPr algn="ctr"/>
            <a:r>
              <a:rPr lang="en-US" sz="1200" dirty="0">
                <a:solidFill>
                  <a:schemeClr val="bg2"/>
                </a:solidFill>
              </a:rPr>
              <a:t>Arterial line is placed</a:t>
            </a:r>
          </a:p>
        </p:txBody>
      </p:sp>
      <p:sp>
        <p:nvSpPr>
          <p:cNvPr id="3" name="Arrow: Down 2">
            <a:extLst>
              <a:ext uri="{FF2B5EF4-FFF2-40B4-BE49-F238E27FC236}">
                <a16:creationId xmlns:a16="http://schemas.microsoft.com/office/drawing/2014/main" id="{8723D8ED-8D27-E755-1086-033699C2B969}"/>
              </a:ext>
            </a:extLst>
          </p:cNvPr>
          <p:cNvSpPr/>
          <p:nvPr/>
        </p:nvSpPr>
        <p:spPr>
          <a:xfrm>
            <a:off x="4966359" y="870066"/>
            <a:ext cx="210589" cy="52093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ooter Placeholder 5">
            <a:extLst>
              <a:ext uri="{FF2B5EF4-FFF2-40B4-BE49-F238E27FC236}">
                <a16:creationId xmlns:a16="http://schemas.microsoft.com/office/drawing/2014/main" id="{B736AB90-B780-A81D-CED3-F0823E27EFB5}"/>
              </a:ext>
            </a:extLst>
          </p:cNvPr>
          <p:cNvSpPr>
            <a:spLocks noGrp="1"/>
          </p:cNvSpPr>
          <p:nvPr>
            <p:ph type="ftr" sz="quarter" idx="11"/>
          </p:nvPr>
        </p:nvSpPr>
        <p:spPr/>
        <p:txBody>
          <a:bodyPr/>
          <a:lstStyle/>
          <a:p>
            <a:r>
              <a:rPr lang="en-US"/>
              <a:t>UNCLASSIFIED</a:t>
            </a:r>
            <a:endParaRPr lang="en-US" dirty="0"/>
          </a:p>
        </p:txBody>
      </p:sp>
      <p:sp>
        <p:nvSpPr>
          <p:cNvPr id="11" name="Slide Number Placeholder 10">
            <a:extLst>
              <a:ext uri="{FF2B5EF4-FFF2-40B4-BE49-F238E27FC236}">
                <a16:creationId xmlns:a16="http://schemas.microsoft.com/office/drawing/2014/main" id="{9031B46D-C213-8DD1-F002-BE444CADA86B}"/>
              </a:ext>
            </a:extLst>
          </p:cNvPr>
          <p:cNvSpPr>
            <a:spLocks noGrp="1"/>
          </p:cNvSpPr>
          <p:nvPr>
            <p:ph type="sldNum" sz="quarter" idx="12"/>
          </p:nvPr>
        </p:nvSpPr>
        <p:spPr>
          <a:xfrm>
            <a:off x="10414000" y="6561767"/>
            <a:ext cx="1016000" cy="292102"/>
          </a:xfrm>
        </p:spPr>
        <p:txBody>
          <a:bodyPr/>
          <a:lstStyle/>
          <a:p>
            <a:fld id="{806360B0-A299-4ABE-B6AC-BB094208644D}" type="slidenum">
              <a:rPr lang="en-US" smtClean="0"/>
              <a:t>15</a:t>
            </a:fld>
            <a:endParaRPr lang="en-US" dirty="0"/>
          </a:p>
        </p:txBody>
      </p:sp>
    </p:spTree>
    <p:extLst>
      <p:ext uri="{BB962C8B-B14F-4D97-AF65-F5344CB8AC3E}">
        <p14:creationId xmlns:p14="http://schemas.microsoft.com/office/powerpoint/2010/main" val="18662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78B10-3A5A-23CA-22A5-6F8144994023}"/>
              </a:ext>
            </a:extLst>
          </p:cNvPr>
          <p:cNvSpPr txBox="1"/>
          <p:nvPr/>
        </p:nvSpPr>
        <p:spPr>
          <a:xfrm>
            <a:off x="3886200" y="2340864"/>
            <a:ext cx="3387530" cy="369332"/>
          </a:xfrm>
          <a:prstGeom prst="rect">
            <a:avLst/>
          </a:prstGeom>
          <a:noFill/>
        </p:spPr>
        <p:txBody>
          <a:bodyPr wrap="none" rtlCol="0">
            <a:spAutoFit/>
          </a:bodyPr>
          <a:lstStyle/>
          <a:p>
            <a:r>
              <a:rPr lang="en-US" dirty="0"/>
              <a:t>Add more for your presentation</a:t>
            </a:r>
          </a:p>
        </p:txBody>
      </p:sp>
      <p:pic>
        <p:nvPicPr>
          <p:cNvPr id="4" name="Picture 3">
            <a:extLst>
              <a:ext uri="{FF2B5EF4-FFF2-40B4-BE49-F238E27FC236}">
                <a16:creationId xmlns:a16="http://schemas.microsoft.com/office/drawing/2014/main" id="{855FEA0F-6FD6-2A4B-8FAD-A1EE29E12E19}"/>
              </a:ext>
            </a:extLst>
          </p:cNvPr>
          <p:cNvPicPr>
            <a:picLocks noChangeAspect="1"/>
          </p:cNvPicPr>
          <p:nvPr/>
        </p:nvPicPr>
        <p:blipFill rotWithShape="1">
          <a:blip r:embed="rId2"/>
          <a:srcRect t="7006"/>
          <a:stretch/>
        </p:blipFill>
        <p:spPr>
          <a:xfrm>
            <a:off x="0" y="7793"/>
            <a:ext cx="12192000" cy="6842414"/>
          </a:xfrm>
          <a:prstGeom prst="rect">
            <a:avLst/>
          </a:prstGeom>
        </p:spPr>
      </p:pic>
      <p:sp>
        <p:nvSpPr>
          <p:cNvPr id="7" name="Rectangle 6">
            <a:extLst>
              <a:ext uri="{FF2B5EF4-FFF2-40B4-BE49-F238E27FC236}">
                <a16:creationId xmlns:a16="http://schemas.microsoft.com/office/drawing/2014/main" id="{7B13E7B4-BDF2-6E98-F8E7-6F58F7F8C583}"/>
              </a:ext>
            </a:extLst>
          </p:cNvPr>
          <p:cNvSpPr/>
          <p:nvPr/>
        </p:nvSpPr>
        <p:spPr>
          <a:xfrm>
            <a:off x="718457" y="2125824"/>
            <a:ext cx="4343400" cy="10364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D2CC3AE2-FA9F-1B21-2EE4-A2AC1EF2C84D}"/>
              </a:ext>
            </a:extLst>
          </p:cNvPr>
          <p:cNvSpPr/>
          <p:nvPr/>
        </p:nvSpPr>
        <p:spPr>
          <a:xfrm>
            <a:off x="5085244" y="2125824"/>
            <a:ext cx="6652666" cy="10364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66B4AF6-079B-CCE2-AC8C-6DB7C9E61EC7}"/>
              </a:ext>
            </a:extLst>
          </p:cNvPr>
          <p:cNvSpPr txBox="1"/>
          <p:nvPr/>
        </p:nvSpPr>
        <p:spPr>
          <a:xfrm>
            <a:off x="8078183" y="1938921"/>
            <a:ext cx="729687" cy="215444"/>
          </a:xfrm>
          <a:prstGeom prst="rect">
            <a:avLst/>
          </a:prstGeom>
          <a:noFill/>
        </p:spPr>
        <p:txBody>
          <a:bodyPr wrap="none" rtlCol="0">
            <a:spAutoFit/>
          </a:bodyPr>
          <a:lstStyle/>
          <a:p>
            <a:r>
              <a:rPr lang="en-US" sz="800" dirty="0">
                <a:solidFill>
                  <a:schemeClr val="accent2"/>
                </a:solidFill>
              </a:rPr>
              <a:t>Arterial Line</a:t>
            </a:r>
          </a:p>
        </p:txBody>
      </p:sp>
      <p:sp>
        <p:nvSpPr>
          <p:cNvPr id="10" name="TextBox 9">
            <a:extLst>
              <a:ext uri="{FF2B5EF4-FFF2-40B4-BE49-F238E27FC236}">
                <a16:creationId xmlns:a16="http://schemas.microsoft.com/office/drawing/2014/main" id="{7318A7AC-E883-0C00-3092-F6663D9CC152}"/>
              </a:ext>
            </a:extLst>
          </p:cNvPr>
          <p:cNvSpPr txBox="1"/>
          <p:nvPr/>
        </p:nvSpPr>
        <p:spPr>
          <a:xfrm>
            <a:off x="2223426" y="1910380"/>
            <a:ext cx="1720343" cy="215444"/>
          </a:xfrm>
          <a:prstGeom prst="rect">
            <a:avLst/>
          </a:prstGeom>
          <a:noFill/>
        </p:spPr>
        <p:txBody>
          <a:bodyPr wrap="none" rtlCol="0">
            <a:spAutoFit/>
          </a:bodyPr>
          <a:lstStyle/>
          <a:p>
            <a:r>
              <a:rPr lang="en-US" sz="800" dirty="0">
                <a:ln w="3175">
                  <a:solidFill>
                    <a:schemeClr val="bg1"/>
                  </a:solidFill>
                </a:ln>
                <a:solidFill>
                  <a:schemeClr val="accent1"/>
                </a:solidFill>
              </a:rPr>
              <a:t>Blood Pressure Cuff - Intermittent</a:t>
            </a:r>
          </a:p>
        </p:txBody>
      </p:sp>
      <p:sp>
        <p:nvSpPr>
          <p:cNvPr id="3" name="Rectangle 2">
            <a:extLst>
              <a:ext uri="{FF2B5EF4-FFF2-40B4-BE49-F238E27FC236}">
                <a16:creationId xmlns:a16="http://schemas.microsoft.com/office/drawing/2014/main" id="{2926F674-14DB-26CF-3A70-370D1B8548FA}"/>
              </a:ext>
            </a:extLst>
          </p:cNvPr>
          <p:cNvSpPr/>
          <p:nvPr/>
        </p:nvSpPr>
        <p:spPr>
          <a:xfrm>
            <a:off x="5635387" y="896491"/>
            <a:ext cx="1371600" cy="10364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27DFAACB-4C08-7FCC-CF47-CF478B934AE8}"/>
              </a:ext>
            </a:extLst>
          </p:cNvPr>
          <p:cNvSpPr txBox="1"/>
          <p:nvPr/>
        </p:nvSpPr>
        <p:spPr>
          <a:xfrm>
            <a:off x="5557086" y="677370"/>
            <a:ext cx="1499128" cy="215444"/>
          </a:xfrm>
          <a:prstGeom prst="rect">
            <a:avLst/>
          </a:prstGeom>
          <a:noFill/>
        </p:spPr>
        <p:txBody>
          <a:bodyPr wrap="none" rtlCol="0">
            <a:spAutoFit/>
          </a:bodyPr>
          <a:lstStyle/>
          <a:p>
            <a:r>
              <a:rPr lang="en-US" sz="800" dirty="0">
                <a:solidFill>
                  <a:srgbClr val="FF0000"/>
                </a:solidFill>
              </a:rPr>
              <a:t>Blood Product Administration</a:t>
            </a:r>
          </a:p>
        </p:txBody>
      </p:sp>
      <p:sp>
        <p:nvSpPr>
          <p:cNvPr id="6" name="Footer Placeholder 5">
            <a:extLst>
              <a:ext uri="{FF2B5EF4-FFF2-40B4-BE49-F238E27FC236}">
                <a16:creationId xmlns:a16="http://schemas.microsoft.com/office/drawing/2014/main" id="{280E65E3-C259-8B22-FB56-BD08CB5409F1}"/>
              </a:ext>
            </a:extLst>
          </p:cNvPr>
          <p:cNvSpPr>
            <a:spLocks noGrp="1"/>
          </p:cNvSpPr>
          <p:nvPr>
            <p:ph type="ftr" sz="quarter" idx="11"/>
          </p:nvPr>
        </p:nvSpPr>
        <p:spPr/>
        <p:txBody>
          <a:bodyPr/>
          <a:lstStyle/>
          <a:p>
            <a:r>
              <a:rPr lang="en-US"/>
              <a:t>UNCLASSIFIED</a:t>
            </a:r>
            <a:endParaRPr lang="en-US" dirty="0"/>
          </a:p>
        </p:txBody>
      </p:sp>
      <p:sp>
        <p:nvSpPr>
          <p:cNvPr id="11" name="Slide Number Placeholder 10">
            <a:extLst>
              <a:ext uri="{FF2B5EF4-FFF2-40B4-BE49-F238E27FC236}">
                <a16:creationId xmlns:a16="http://schemas.microsoft.com/office/drawing/2014/main" id="{C6F60712-42BB-9746-FF1F-19B8F3427940}"/>
              </a:ext>
            </a:extLst>
          </p:cNvPr>
          <p:cNvSpPr>
            <a:spLocks noGrp="1"/>
          </p:cNvSpPr>
          <p:nvPr>
            <p:ph type="sldNum" sz="quarter" idx="12"/>
          </p:nvPr>
        </p:nvSpPr>
        <p:spPr>
          <a:xfrm>
            <a:off x="10516161" y="6550026"/>
            <a:ext cx="1016000" cy="292102"/>
          </a:xfrm>
        </p:spPr>
        <p:txBody>
          <a:bodyPr/>
          <a:lstStyle/>
          <a:p>
            <a:fld id="{806360B0-A299-4ABE-B6AC-BB094208644D}" type="slidenum">
              <a:rPr lang="en-US" smtClean="0"/>
              <a:t>16</a:t>
            </a:fld>
            <a:endParaRPr lang="en-US" dirty="0"/>
          </a:p>
        </p:txBody>
      </p:sp>
    </p:spTree>
    <p:extLst>
      <p:ext uri="{BB962C8B-B14F-4D97-AF65-F5344CB8AC3E}">
        <p14:creationId xmlns:p14="http://schemas.microsoft.com/office/powerpoint/2010/main" val="423371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78B10-3A5A-23CA-22A5-6F8144994023}"/>
              </a:ext>
            </a:extLst>
          </p:cNvPr>
          <p:cNvSpPr txBox="1"/>
          <p:nvPr/>
        </p:nvSpPr>
        <p:spPr>
          <a:xfrm>
            <a:off x="3886200" y="2340864"/>
            <a:ext cx="3387530" cy="369332"/>
          </a:xfrm>
          <a:prstGeom prst="rect">
            <a:avLst/>
          </a:prstGeom>
          <a:noFill/>
        </p:spPr>
        <p:txBody>
          <a:bodyPr wrap="none" rtlCol="0">
            <a:spAutoFit/>
          </a:bodyPr>
          <a:lstStyle/>
          <a:p>
            <a:r>
              <a:rPr lang="en-US" dirty="0"/>
              <a:t>Add more for your presentation</a:t>
            </a:r>
          </a:p>
        </p:txBody>
      </p:sp>
      <p:pic>
        <p:nvPicPr>
          <p:cNvPr id="4" name="Picture 3">
            <a:extLst>
              <a:ext uri="{FF2B5EF4-FFF2-40B4-BE49-F238E27FC236}">
                <a16:creationId xmlns:a16="http://schemas.microsoft.com/office/drawing/2014/main" id="{855FEA0F-6FD6-2A4B-8FAD-A1EE29E12E19}"/>
              </a:ext>
            </a:extLst>
          </p:cNvPr>
          <p:cNvPicPr>
            <a:picLocks noChangeAspect="1"/>
          </p:cNvPicPr>
          <p:nvPr/>
        </p:nvPicPr>
        <p:blipFill rotWithShape="1">
          <a:blip r:embed="rId2"/>
          <a:srcRect t="7006"/>
          <a:stretch/>
        </p:blipFill>
        <p:spPr>
          <a:xfrm>
            <a:off x="0" y="7793"/>
            <a:ext cx="12192000" cy="6842414"/>
          </a:xfrm>
          <a:prstGeom prst="rect">
            <a:avLst/>
          </a:prstGeom>
        </p:spPr>
      </p:pic>
      <p:sp>
        <p:nvSpPr>
          <p:cNvPr id="7" name="Rectangle 6">
            <a:extLst>
              <a:ext uri="{FF2B5EF4-FFF2-40B4-BE49-F238E27FC236}">
                <a16:creationId xmlns:a16="http://schemas.microsoft.com/office/drawing/2014/main" id="{7B13E7B4-BDF2-6E98-F8E7-6F58F7F8C583}"/>
              </a:ext>
            </a:extLst>
          </p:cNvPr>
          <p:cNvSpPr/>
          <p:nvPr/>
        </p:nvSpPr>
        <p:spPr>
          <a:xfrm>
            <a:off x="718457" y="2125824"/>
            <a:ext cx="4343400" cy="10364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D2CC3AE2-FA9F-1B21-2EE4-A2AC1EF2C84D}"/>
              </a:ext>
            </a:extLst>
          </p:cNvPr>
          <p:cNvSpPr/>
          <p:nvPr/>
        </p:nvSpPr>
        <p:spPr>
          <a:xfrm>
            <a:off x="5085244" y="2125824"/>
            <a:ext cx="6652666" cy="10364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66B4AF6-079B-CCE2-AC8C-6DB7C9E61EC7}"/>
              </a:ext>
            </a:extLst>
          </p:cNvPr>
          <p:cNvSpPr txBox="1"/>
          <p:nvPr/>
        </p:nvSpPr>
        <p:spPr>
          <a:xfrm>
            <a:off x="8078183" y="1938921"/>
            <a:ext cx="729687" cy="215444"/>
          </a:xfrm>
          <a:prstGeom prst="rect">
            <a:avLst/>
          </a:prstGeom>
          <a:noFill/>
        </p:spPr>
        <p:txBody>
          <a:bodyPr wrap="none" rtlCol="0">
            <a:spAutoFit/>
          </a:bodyPr>
          <a:lstStyle/>
          <a:p>
            <a:r>
              <a:rPr lang="en-US" sz="800" dirty="0">
                <a:solidFill>
                  <a:schemeClr val="accent2"/>
                </a:solidFill>
              </a:rPr>
              <a:t>Arterial Line</a:t>
            </a:r>
          </a:p>
        </p:txBody>
      </p:sp>
      <p:sp>
        <p:nvSpPr>
          <p:cNvPr id="10" name="TextBox 9">
            <a:extLst>
              <a:ext uri="{FF2B5EF4-FFF2-40B4-BE49-F238E27FC236}">
                <a16:creationId xmlns:a16="http://schemas.microsoft.com/office/drawing/2014/main" id="{7318A7AC-E883-0C00-3092-F6663D9CC152}"/>
              </a:ext>
            </a:extLst>
          </p:cNvPr>
          <p:cNvSpPr txBox="1"/>
          <p:nvPr/>
        </p:nvSpPr>
        <p:spPr>
          <a:xfrm>
            <a:off x="2223426" y="1910380"/>
            <a:ext cx="1720343" cy="215444"/>
          </a:xfrm>
          <a:prstGeom prst="rect">
            <a:avLst/>
          </a:prstGeom>
          <a:noFill/>
        </p:spPr>
        <p:txBody>
          <a:bodyPr wrap="none" rtlCol="0">
            <a:spAutoFit/>
          </a:bodyPr>
          <a:lstStyle/>
          <a:p>
            <a:r>
              <a:rPr lang="en-US" sz="800" dirty="0">
                <a:ln w="3175">
                  <a:solidFill>
                    <a:schemeClr val="bg1"/>
                  </a:solidFill>
                </a:ln>
                <a:solidFill>
                  <a:schemeClr val="accent1"/>
                </a:solidFill>
              </a:rPr>
              <a:t>Blood Pressure Cuff - Intermittent</a:t>
            </a:r>
          </a:p>
        </p:txBody>
      </p:sp>
      <p:sp>
        <p:nvSpPr>
          <p:cNvPr id="3" name="Rectangle 2">
            <a:extLst>
              <a:ext uri="{FF2B5EF4-FFF2-40B4-BE49-F238E27FC236}">
                <a16:creationId xmlns:a16="http://schemas.microsoft.com/office/drawing/2014/main" id="{2926F674-14DB-26CF-3A70-370D1B8548FA}"/>
              </a:ext>
            </a:extLst>
          </p:cNvPr>
          <p:cNvSpPr/>
          <p:nvPr/>
        </p:nvSpPr>
        <p:spPr>
          <a:xfrm>
            <a:off x="5635387" y="896491"/>
            <a:ext cx="1371600" cy="10364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27DFAACB-4C08-7FCC-CF47-CF478B934AE8}"/>
              </a:ext>
            </a:extLst>
          </p:cNvPr>
          <p:cNvSpPr txBox="1"/>
          <p:nvPr/>
        </p:nvSpPr>
        <p:spPr>
          <a:xfrm>
            <a:off x="5557086" y="677370"/>
            <a:ext cx="1499128" cy="215444"/>
          </a:xfrm>
          <a:prstGeom prst="rect">
            <a:avLst/>
          </a:prstGeom>
          <a:noFill/>
        </p:spPr>
        <p:txBody>
          <a:bodyPr wrap="none" rtlCol="0">
            <a:spAutoFit/>
          </a:bodyPr>
          <a:lstStyle/>
          <a:p>
            <a:r>
              <a:rPr lang="en-US" sz="800" dirty="0">
                <a:solidFill>
                  <a:srgbClr val="FF0000"/>
                </a:solidFill>
              </a:rPr>
              <a:t>Blood Product Administration</a:t>
            </a:r>
          </a:p>
        </p:txBody>
      </p:sp>
      <p:sp>
        <p:nvSpPr>
          <p:cNvPr id="12" name="Arrow: Right 11">
            <a:extLst>
              <a:ext uri="{FF2B5EF4-FFF2-40B4-BE49-F238E27FC236}">
                <a16:creationId xmlns:a16="http://schemas.microsoft.com/office/drawing/2014/main" id="{84D64C38-42D5-F250-1D06-D3D8A3A0DBAD}"/>
              </a:ext>
            </a:extLst>
          </p:cNvPr>
          <p:cNvSpPr/>
          <p:nvPr/>
        </p:nvSpPr>
        <p:spPr>
          <a:xfrm rot="20826254">
            <a:off x="5574265" y="1389330"/>
            <a:ext cx="1939512" cy="168119"/>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5D2E58FC-0FB0-E144-406A-80EC1D04821B}"/>
              </a:ext>
            </a:extLst>
          </p:cNvPr>
          <p:cNvSpPr txBox="1"/>
          <p:nvPr/>
        </p:nvSpPr>
        <p:spPr>
          <a:xfrm rot="20828492">
            <a:off x="5716703" y="1211103"/>
            <a:ext cx="1484702" cy="215444"/>
          </a:xfrm>
          <a:prstGeom prst="rect">
            <a:avLst/>
          </a:prstGeom>
          <a:noFill/>
        </p:spPr>
        <p:txBody>
          <a:bodyPr wrap="none" rtlCol="0">
            <a:spAutoFit/>
          </a:bodyPr>
          <a:lstStyle/>
          <a:p>
            <a:r>
              <a:rPr lang="en-US" sz="800" b="1" dirty="0">
                <a:ln w="3175">
                  <a:solidFill>
                    <a:schemeClr val="tx1"/>
                  </a:solidFill>
                </a:ln>
                <a:solidFill>
                  <a:srgbClr val="92D050"/>
                </a:solidFill>
              </a:rPr>
              <a:t>Blood Pressure Response</a:t>
            </a:r>
          </a:p>
        </p:txBody>
      </p:sp>
      <p:sp>
        <p:nvSpPr>
          <p:cNvPr id="14" name="Rectangle 13">
            <a:extLst>
              <a:ext uri="{FF2B5EF4-FFF2-40B4-BE49-F238E27FC236}">
                <a16:creationId xmlns:a16="http://schemas.microsoft.com/office/drawing/2014/main" id="{51A0A530-3636-5F8D-BA90-B1DD6484A28F}"/>
              </a:ext>
            </a:extLst>
          </p:cNvPr>
          <p:cNvSpPr/>
          <p:nvPr/>
        </p:nvSpPr>
        <p:spPr>
          <a:xfrm>
            <a:off x="8004514" y="718525"/>
            <a:ext cx="1371600" cy="10364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D58B327C-3763-5C4C-4E67-7DDEA21B2FF8}"/>
              </a:ext>
            </a:extLst>
          </p:cNvPr>
          <p:cNvSpPr txBox="1"/>
          <p:nvPr/>
        </p:nvSpPr>
        <p:spPr>
          <a:xfrm>
            <a:off x="7926213" y="499404"/>
            <a:ext cx="1499128" cy="215444"/>
          </a:xfrm>
          <a:prstGeom prst="rect">
            <a:avLst/>
          </a:prstGeom>
          <a:noFill/>
        </p:spPr>
        <p:txBody>
          <a:bodyPr wrap="none" rtlCol="0">
            <a:spAutoFit/>
          </a:bodyPr>
          <a:lstStyle/>
          <a:p>
            <a:r>
              <a:rPr lang="en-US" sz="800" dirty="0">
                <a:solidFill>
                  <a:srgbClr val="FF0000"/>
                </a:solidFill>
              </a:rPr>
              <a:t>Blood Product Administration</a:t>
            </a:r>
          </a:p>
        </p:txBody>
      </p:sp>
      <p:sp>
        <p:nvSpPr>
          <p:cNvPr id="16" name="Rectangle 15">
            <a:extLst>
              <a:ext uri="{FF2B5EF4-FFF2-40B4-BE49-F238E27FC236}">
                <a16:creationId xmlns:a16="http://schemas.microsoft.com/office/drawing/2014/main" id="{85BDE3F7-5AAE-ABD6-54DC-42F4CB1A321C}"/>
              </a:ext>
            </a:extLst>
          </p:cNvPr>
          <p:cNvSpPr/>
          <p:nvPr/>
        </p:nvSpPr>
        <p:spPr>
          <a:xfrm>
            <a:off x="9425341" y="625549"/>
            <a:ext cx="1371600" cy="10364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5DB69AB0-C18A-B2CC-7F3D-E1281E8FAE42}"/>
              </a:ext>
            </a:extLst>
          </p:cNvPr>
          <p:cNvSpPr txBox="1"/>
          <p:nvPr/>
        </p:nvSpPr>
        <p:spPr>
          <a:xfrm>
            <a:off x="9347040" y="406428"/>
            <a:ext cx="1499128" cy="215444"/>
          </a:xfrm>
          <a:prstGeom prst="rect">
            <a:avLst/>
          </a:prstGeom>
          <a:noFill/>
        </p:spPr>
        <p:txBody>
          <a:bodyPr wrap="none" rtlCol="0">
            <a:spAutoFit/>
          </a:bodyPr>
          <a:lstStyle/>
          <a:p>
            <a:r>
              <a:rPr lang="en-US" sz="800" dirty="0">
                <a:solidFill>
                  <a:srgbClr val="FF0000"/>
                </a:solidFill>
              </a:rPr>
              <a:t>Blood Product Administration</a:t>
            </a:r>
          </a:p>
        </p:txBody>
      </p:sp>
      <p:grpSp>
        <p:nvGrpSpPr>
          <p:cNvPr id="20" name="Group 19">
            <a:extLst>
              <a:ext uri="{FF2B5EF4-FFF2-40B4-BE49-F238E27FC236}">
                <a16:creationId xmlns:a16="http://schemas.microsoft.com/office/drawing/2014/main" id="{6D00266C-58C1-3E4A-46C7-74DA92D209C4}"/>
              </a:ext>
            </a:extLst>
          </p:cNvPr>
          <p:cNvGrpSpPr/>
          <p:nvPr/>
        </p:nvGrpSpPr>
        <p:grpSpPr>
          <a:xfrm rot="380521">
            <a:off x="8406359" y="847334"/>
            <a:ext cx="1939512" cy="346346"/>
            <a:chOff x="8177329" y="756679"/>
            <a:chExt cx="1939512" cy="346346"/>
          </a:xfrm>
        </p:grpSpPr>
        <p:sp>
          <p:nvSpPr>
            <p:cNvPr id="18" name="Arrow: Right 17">
              <a:extLst>
                <a:ext uri="{FF2B5EF4-FFF2-40B4-BE49-F238E27FC236}">
                  <a16:creationId xmlns:a16="http://schemas.microsoft.com/office/drawing/2014/main" id="{841671FC-3BCA-4D8A-BD54-414A6BB33D5C}"/>
                </a:ext>
              </a:extLst>
            </p:cNvPr>
            <p:cNvSpPr/>
            <p:nvPr/>
          </p:nvSpPr>
          <p:spPr>
            <a:xfrm rot="20826254">
              <a:off x="8177329" y="934906"/>
              <a:ext cx="1939512" cy="168119"/>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A16E9A87-8FA0-2235-C11B-81F89A19537D}"/>
                </a:ext>
              </a:extLst>
            </p:cNvPr>
            <p:cNvSpPr txBox="1"/>
            <p:nvPr/>
          </p:nvSpPr>
          <p:spPr>
            <a:xfrm rot="20828492">
              <a:off x="8319767" y="756679"/>
              <a:ext cx="1484702" cy="215444"/>
            </a:xfrm>
            <a:prstGeom prst="rect">
              <a:avLst/>
            </a:prstGeom>
            <a:noFill/>
          </p:spPr>
          <p:txBody>
            <a:bodyPr wrap="none" rtlCol="0">
              <a:spAutoFit/>
            </a:bodyPr>
            <a:lstStyle/>
            <a:p>
              <a:r>
                <a:rPr lang="en-US" sz="800" b="1" dirty="0">
                  <a:ln w="3175">
                    <a:solidFill>
                      <a:schemeClr val="tx1"/>
                    </a:solidFill>
                  </a:ln>
                  <a:solidFill>
                    <a:srgbClr val="92D050"/>
                  </a:solidFill>
                </a:rPr>
                <a:t>Blood Pressure Response</a:t>
              </a:r>
            </a:p>
          </p:txBody>
        </p:sp>
      </p:grpSp>
      <p:sp>
        <p:nvSpPr>
          <p:cNvPr id="6" name="Footer Placeholder 5">
            <a:extLst>
              <a:ext uri="{FF2B5EF4-FFF2-40B4-BE49-F238E27FC236}">
                <a16:creationId xmlns:a16="http://schemas.microsoft.com/office/drawing/2014/main" id="{0D32AFD3-D292-B37E-9D44-E02DC700D44C}"/>
              </a:ext>
            </a:extLst>
          </p:cNvPr>
          <p:cNvSpPr>
            <a:spLocks noGrp="1"/>
          </p:cNvSpPr>
          <p:nvPr>
            <p:ph type="ftr" sz="quarter" idx="11"/>
          </p:nvPr>
        </p:nvSpPr>
        <p:spPr/>
        <p:txBody>
          <a:bodyPr/>
          <a:lstStyle/>
          <a:p>
            <a:r>
              <a:rPr lang="en-US"/>
              <a:t>UNCLASSIFIED</a:t>
            </a:r>
            <a:endParaRPr lang="en-US" dirty="0"/>
          </a:p>
        </p:txBody>
      </p:sp>
      <p:sp>
        <p:nvSpPr>
          <p:cNvPr id="11" name="Slide Number Placeholder 10">
            <a:extLst>
              <a:ext uri="{FF2B5EF4-FFF2-40B4-BE49-F238E27FC236}">
                <a16:creationId xmlns:a16="http://schemas.microsoft.com/office/drawing/2014/main" id="{FDFB6B03-A778-D6CF-548D-D08551E98A24}"/>
              </a:ext>
            </a:extLst>
          </p:cNvPr>
          <p:cNvSpPr>
            <a:spLocks noGrp="1"/>
          </p:cNvSpPr>
          <p:nvPr>
            <p:ph type="sldNum" sz="quarter" idx="12"/>
          </p:nvPr>
        </p:nvSpPr>
        <p:spPr>
          <a:xfrm>
            <a:off x="10505529" y="6550026"/>
            <a:ext cx="1016000" cy="292102"/>
          </a:xfrm>
        </p:spPr>
        <p:txBody>
          <a:bodyPr/>
          <a:lstStyle/>
          <a:p>
            <a:fld id="{806360B0-A299-4ABE-B6AC-BB094208644D}" type="slidenum">
              <a:rPr lang="en-US" smtClean="0"/>
              <a:t>17</a:t>
            </a:fld>
            <a:endParaRPr lang="en-US" dirty="0"/>
          </a:p>
        </p:txBody>
      </p:sp>
    </p:spTree>
    <p:extLst>
      <p:ext uri="{BB962C8B-B14F-4D97-AF65-F5344CB8AC3E}">
        <p14:creationId xmlns:p14="http://schemas.microsoft.com/office/powerpoint/2010/main" val="38347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78B10-3A5A-23CA-22A5-6F8144994023}"/>
              </a:ext>
            </a:extLst>
          </p:cNvPr>
          <p:cNvSpPr txBox="1"/>
          <p:nvPr/>
        </p:nvSpPr>
        <p:spPr>
          <a:xfrm>
            <a:off x="3886200" y="2340864"/>
            <a:ext cx="3387530" cy="369332"/>
          </a:xfrm>
          <a:prstGeom prst="rect">
            <a:avLst/>
          </a:prstGeom>
          <a:noFill/>
        </p:spPr>
        <p:txBody>
          <a:bodyPr wrap="none" rtlCol="0">
            <a:spAutoFit/>
          </a:bodyPr>
          <a:lstStyle/>
          <a:p>
            <a:r>
              <a:rPr lang="en-US" dirty="0"/>
              <a:t>Add more for your presentation</a:t>
            </a:r>
          </a:p>
        </p:txBody>
      </p:sp>
      <p:pic>
        <p:nvPicPr>
          <p:cNvPr id="4" name="Picture 3">
            <a:extLst>
              <a:ext uri="{FF2B5EF4-FFF2-40B4-BE49-F238E27FC236}">
                <a16:creationId xmlns:a16="http://schemas.microsoft.com/office/drawing/2014/main" id="{855FEA0F-6FD6-2A4B-8FAD-A1EE29E12E19}"/>
              </a:ext>
            </a:extLst>
          </p:cNvPr>
          <p:cNvPicPr>
            <a:picLocks noChangeAspect="1"/>
          </p:cNvPicPr>
          <p:nvPr/>
        </p:nvPicPr>
        <p:blipFill rotWithShape="1">
          <a:blip r:embed="rId2"/>
          <a:srcRect t="7006"/>
          <a:stretch/>
        </p:blipFill>
        <p:spPr>
          <a:xfrm>
            <a:off x="0" y="7793"/>
            <a:ext cx="12192000" cy="6842414"/>
          </a:xfrm>
          <a:prstGeom prst="rect">
            <a:avLst/>
          </a:prstGeom>
        </p:spPr>
      </p:pic>
      <p:sp>
        <p:nvSpPr>
          <p:cNvPr id="9" name="TextBox 8">
            <a:extLst>
              <a:ext uri="{FF2B5EF4-FFF2-40B4-BE49-F238E27FC236}">
                <a16:creationId xmlns:a16="http://schemas.microsoft.com/office/drawing/2014/main" id="{366B4AF6-079B-CCE2-AC8C-6DB7C9E61EC7}"/>
              </a:ext>
            </a:extLst>
          </p:cNvPr>
          <p:cNvSpPr txBox="1"/>
          <p:nvPr/>
        </p:nvSpPr>
        <p:spPr>
          <a:xfrm>
            <a:off x="8078183" y="1938921"/>
            <a:ext cx="729687" cy="215444"/>
          </a:xfrm>
          <a:prstGeom prst="rect">
            <a:avLst/>
          </a:prstGeom>
          <a:noFill/>
        </p:spPr>
        <p:txBody>
          <a:bodyPr wrap="none" rtlCol="0">
            <a:spAutoFit/>
          </a:bodyPr>
          <a:lstStyle/>
          <a:p>
            <a:r>
              <a:rPr lang="en-US" sz="800" dirty="0">
                <a:solidFill>
                  <a:schemeClr val="accent2"/>
                </a:solidFill>
              </a:rPr>
              <a:t>Arterial Line</a:t>
            </a:r>
          </a:p>
        </p:txBody>
      </p:sp>
      <p:sp>
        <p:nvSpPr>
          <p:cNvPr id="11" name="Diamond 10">
            <a:extLst>
              <a:ext uri="{FF2B5EF4-FFF2-40B4-BE49-F238E27FC236}">
                <a16:creationId xmlns:a16="http://schemas.microsoft.com/office/drawing/2014/main" id="{69CD58E6-7916-2EE3-67B4-681B8530A355}"/>
              </a:ext>
            </a:extLst>
          </p:cNvPr>
          <p:cNvSpPr/>
          <p:nvPr/>
        </p:nvSpPr>
        <p:spPr>
          <a:xfrm>
            <a:off x="3936433" y="4875435"/>
            <a:ext cx="131215" cy="123013"/>
          </a:xfrm>
          <a:prstGeom prst="diamon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Diamond 11">
            <a:extLst>
              <a:ext uri="{FF2B5EF4-FFF2-40B4-BE49-F238E27FC236}">
                <a16:creationId xmlns:a16="http://schemas.microsoft.com/office/drawing/2014/main" id="{D8E6C0A9-03C3-BA01-1430-CC21E6F53622}"/>
              </a:ext>
            </a:extLst>
          </p:cNvPr>
          <p:cNvSpPr/>
          <p:nvPr/>
        </p:nvSpPr>
        <p:spPr>
          <a:xfrm>
            <a:off x="4996249" y="4936941"/>
            <a:ext cx="131215" cy="123013"/>
          </a:xfrm>
          <a:prstGeom prst="diamon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Diamond 12">
            <a:extLst>
              <a:ext uri="{FF2B5EF4-FFF2-40B4-BE49-F238E27FC236}">
                <a16:creationId xmlns:a16="http://schemas.microsoft.com/office/drawing/2014/main" id="{758053C2-9EE1-4502-BC28-1C6A12BE135F}"/>
              </a:ext>
            </a:extLst>
          </p:cNvPr>
          <p:cNvSpPr/>
          <p:nvPr/>
        </p:nvSpPr>
        <p:spPr>
          <a:xfrm>
            <a:off x="2710396" y="4953344"/>
            <a:ext cx="131215" cy="123013"/>
          </a:xfrm>
          <a:prstGeom prst="diamon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2F476299-1655-3BC3-8FC0-9C59C96DC559}"/>
              </a:ext>
            </a:extLst>
          </p:cNvPr>
          <p:cNvSpPr/>
          <p:nvPr/>
        </p:nvSpPr>
        <p:spPr>
          <a:xfrm>
            <a:off x="558799" y="2690336"/>
            <a:ext cx="11125199" cy="1200329"/>
          </a:xfrm>
          <a:prstGeom prst="rect">
            <a:avLst/>
          </a:prstGeom>
          <a:solidFill>
            <a:schemeClr val="bg1"/>
          </a:solidFill>
          <a:ln>
            <a:solidFill>
              <a:schemeClr val="tx1"/>
            </a:solidFill>
          </a:ln>
        </p:spPr>
        <p:txBody>
          <a:bodyPr wrap="square">
            <a:spAutoFit/>
          </a:bodyPr>
          <a:lstStyle/>
          <a:p>
            <a:r>
              <a:rPr lang="en-US" dirty="0"/>
              <a:t>Patient required intubation, central line placement, CAT, and eventually required a thoracotomy for perforation of blunt cardiac injury</a:t>
            </a:r>
          </a:p>
          <a:p>
            <a:endParaRPr lang="en-US" b="1" dirty="0"/>
          </a:p>
          <a:p>
            <a:pPr marL="285750" indent="-285750">
              <a:buFont typeface="Arial" panose="020B0604020202020204" pitchFamily="34" charset="0"/>
              <a:buChar char="•"/>
            </a:pPr>
            <a:r>
              <a:rPr lang="en-US" b="1" dirty="0"/>
              <a:t>Discharged home after LOS of 44 days</a:t>
            </a:r>
          </a:p>
        </p:txBody>
      </p:sp>
      <p:sp>
        <p:nvSpPr>
          <p:cNvPr id="3" name="Footer Placeholder 2">
            <a:extLst>
              <a:ext uri="{FF2B5EF4-FFF2-40B4-BE49-F238E27FC236}">
                <a16:creationId xmlns:a16="http://schemas.microsoft.com/office/drawing/2014/main" id="{A67D2E97-3B20-9EBB-560E-41320AA51A89}"/>
              </a:ext>
            </a:extLst>
          </p:cNvPr>
          <p:cNvSpPr>
            <a:spLocks noGrp="1"/>
          </p:cNvSpPr>
          <p:nvPr>
            <p:ph type="ftr" sz="quarter" idx="11"/>
          </p:nvPr>
        </p:nvSpPr>
        <p:spPr/>
        <p:txBody>
          <a:bodyPr/>
          <a:lstStyle/>
          <a:p>
            <a:r>
              <a:rPr lang="en-US"/>
              <a:t>UNCLASSIFIED</a:t>
            </a:r>
            <a:endParaRPr lang="en-US" dirty="0"/>
          </a:p>
        </p:txBody>
      </p:sp>
      <p:sp>
        <p:nvSpPr>
          <p:cNvPr id="5" name="Slide Number Placeholder 4">
            <a:extLst>
              <a:ext uri="{FF2B5EF4-FFF2-40B4-BE49-F238E27FC236}">
                <a16:creationId xmlns:a16="http://schemas.microsoft.com/office/drawing/2014/main" id="{F581FFDB-E8E4-F18F-696A-D8A3435CBEF0}"/>
              </a:ext>
            </a:extLst>
          </p:cNvPr>
          <p:cNvSpPr>
            <a:spLocks noGrp="1"/>
          </p:cNvSpPr>
          <p:nvPr>
            <p:ph type="sldNum" sz="quarter" idx="12"/>
          </p:nvPr>
        </p:nvSpPr>
        <p:spPr>
          <a:xfrm>
            <a:off x="10414000" y="6548295"/>
            <a:ext cx="1016000" cy="292102"/>
          </a:xfrm>
        </p:spPr>
        <p:txBody>
          <a:bodyPr/>
          <a:lstStyle/>
          <a:p>
            <a:fld id="{806360B0-A299-4ABE-B6AC-BB094208644D}" type="slidenum">
              <a:rPr lang="en-US" smtClean="0"/>
              <a:t>18</a:t>
            </a:fld>
            <a:endParaRPr lang="en-US" dirty="0"/>
          </a:p>
        </p:txBody>
      </p:sp>
    </p:spTree>
    <p:extLst>
      <p:ext uri="{BB962C8B-B14F-4D97-AF65-F5344CB8AC3E}">
        <p14:creationId xmlns:p14="http://schemas.microsoft.com/office/powerpoint/2010/main" val="110212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1" dirty="0"/>
              <a:t>LSI Focus: </a:t>
            </a:r>
            <a:r>
              <a:rPr lang="en-US" dirty="0"/>
              <a:t>Blood Transfusion</a:t>
            </a:r>
          </a:p>
        </p:txBody>
      </p:sp>
      <p:sp>
        <p:nvSpPr>
          <p:cNvPr id="3" name="Slide Number Placeholder 3">
            <a:extLst>
              <a:ext uri="{FF2B5EF4-FFF2-40B4-BE49-F238E27FC236}">
                <a16:creationId xmlns:a16="http://schemas.microsoft.com/office/drawing/2014/main" id="{A475162C-A2A7-2312-DF5D-57F07E44AC6D}"/>
              </a:ext>
            </a:extLst>
          </p:cNvPr>
          <p:cNvSpPr>
            <a:spLocks noGrp="1"/>
          </p:cNvSpPr>
          <p:nvPr>
            <p:ph type="sldNum" sz="quarter" idx="11"/>
          </p:nvPr>
        </p:nvSpPr>
        <p:spPr>
          <a:xfrm>
            <a:off x="10717619" y="6484815"/>
            <a:ext cx="417775" cy="301871"/>
          </a:xfrm>
        </p:spPr>
        <p:txBody>
          <a:bodyPr lIns="91440" tIns="45720" rIns="91440" bIns="45720" anchor="t"/>
          <a:lstStyle/>
          <a:p>
            <a:pPr>
              <a:defRPr/>
            </a:pPr>
            <a:fld id="{231CC523-8BC6-4921-807A-66BD262F34AB}" type="slidenum">
              <a:rPr lang="en-US" sz="1400" dirty="0" smtClean="0"/>
              <a:pPr>
                <a:defRPr/>
              </a:pPr>
              <a:t>19</a:t>
            </a:fld>
            <a:endParaRPr lang="en-US" dirty="0">
              <a:ea typeface="Tahoma"/>
              <a:cs typeface="Tahoma"/>
            </a:endParaRPr>
          </a:p>
        </p:txBody>
      </p:sp>
      <p:pic>
        <p:nvPicPr>
          <p:cNvPr id="1026" name="Picture 2" descr="Table 1. Signs and symptoms of hemorrhage by class">
            <a:extLst>
              <a:ext uri="{FF2B5EF4-FFF2-40B4-BE49-F238E27FC236}">
                <a16:creationId xmlns:a16="http://schemas.microsoft.com/office/drawing/2014/main" id="{4F8008BC-457C-D470-8315-468913620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5" y="920012"/>
            <a:ext cx="8691303" cy="591008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A2748B1-DE99-2573-1B3E-BA4593E76E82}"/>
              </a:ext>
            </a:extLst>
          </p:cNvPr>
          <p:cNvSpPr>
            <a:spLocks noGrp="1"/>
          </p:cNvSpPr>
          <p:nvPr>
            <p:ph type="ftr" sz="quarter" idx="10"/>
          </p:nvPr>
        </p:nvSpPr>
        <p:spPr/>
        <p:txBody>
          <a:bodyPr/>
          <a:lstStyle/>
          <a:p>
            <a:pPr>
              <a:defRPr/>
            </a:pPr>
            <a:r>
              <a:rPr lang="en-US"/>
              <a:t>UNCLASSIFIED</a:t>
            </a:r>
            <a:endParaRPr lang="en-US" dirty="0"/>
          </a:p>
        </p:txBody>
      </p:sp>
    </p:spTree>
    <p:extLst>
      <p:ext uri="{BB962C8B-B14F-4D97-AF65-F5344CB8AC3E}">
        <p14:creationId xmlns:p14="http://schemas.microsoft.com/office/powerpoint/2010/main" val="78162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BDAF-E5DA-42CD-A301-8A1360A90A3A}"/>
              </a:ext>
            </a:extLst>
          </p:cNvPr>
          <p:cNvSpPr>
            <a:spLocks noGrp="1"/>
          </p:cNvSpPr>
          <p:nvPr>
            <p:ph type="ctrTitle"/>
          </p:nvPr>
        </p:nvSpPr>
        <p:spPr/>
        <p:txBody>
          <a:bodyPr/>
          <a:lstStyle/>
          <a:p>
            <a:r>
              <a:rPr lang="en-US" dirty="0">
                <a:latin typeface="Tahoma"/>
                <a:ea typeface="Tahoma"/>
                <a:cs typeface="Tahoma"/>
              </a:rPr>
              <a:t>University of Maryland Shock Trauma Center-RITMO Team</a:t>
            </a:r>
            <a:endParaRPr lang="en-US" dirty="0"/>
          </a:p>
        </p:txBody>
      </p:sp>
      <p:pic>
        <p:nvPicPr>
          <p:cNvPr id="3" name="Picture 2">
            <a:extLst>
              <a:ext uri="{FF2B5EF4-FFF2-40B4-BE49-F238E27FC236}">
                <a16:creationId xmlns:a16="http://schemas.microsoft.com/office/drawing/2014/main" id="{7DE43B7A-E230-671F-2AD0-67BC12819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975" y="934212"/>
            <a:ext cx="7780373" cy="55197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C0F6312-7096-11F2-6C85-0192147A8D6F}"/>
              </a:ext>
            </a:extLst>
          </p:cNvPr>
          <p:cNvSpPr>
            <a:spLocks noGrp="1"/>
          </p:cNvSpPr>
          <p:nvPr>
            <p:ph type="ftr" sz="quarter" idx="10"/>
          </p:nvPr>
        </p:nvSpPr>
        <p:spPr/>
        <p:txBody>
          <a:bodyPr/>
          <a:lstStyle/>
          <a:p>
            <a:pPr>
              <a:defRPr/>
            </a:pPr>
            <a:r>
              <a:rPr lang="en-US"/>
              <a:t>UNCLASSIFIED</a:t>
            </a:r>
            <a:endParaRPr lang="en-US" dirty="0"/>
          </a:p>
        </p:txBody>
      </p:sp>
      <p:sp>
        <p:nvSpPr>
          <p:cNvPr id="5" name="Slide Number Placeholder 4">
            <a:extLst>
              <a:ext uri="{FF2B5EF4-FFF2-40B4-BE49-F238E27FC236}">
                <a16:creationId xmlns:a16="http://schemas.microsoft.com/office/drawing/2014/main" id="{B037EDC9-933B-0D87-1440-9B3FAB4ACFE0}"/>
              </a:ext>
            </a:extLst>
          </p:cNvPr>
          <p:cNvSpPr>
            <a:spLocks noGrp="1"/>
          </p:cNvSpPr>
          <p:nvPr>
            <p:ph type="sldNum" sz="quarter" idx="11"/>
          </p:nvPr>
        </p:nvSpPr>
        <p:spPr/>
        <p:txBody>
          <a:bodyPr/>
          <a:lstStyle/>
          <a:p>
            <a:pPr>
              <a:defRPr/>
            </a:pPr>
            <a:fld id="{231CC523-8BC6-4921-807A-66BD262F34AB}" type="slidenum">
              <a:rPr lang="en-US" smtClean="0"/>
              <a:pPr>
                <a:defRPr/>
              </a:pPr>
              <a:t>2</a:t>
            </a:fld>
            <a:endParaRPr lang="en-US"/>
          </a:p>
        </p:txBody>
      </p:sp>
    </p:spTree>
    <p:extLst>
      <p:ext uri="{BB962C8B-B14F-4D97-AF65-F5344CB8AC3E}">
        <p14:creationId xmlns:p14="http://schemas.microsoft.com/office/powerpoint/2010/main" val="335073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1" dirty="0"/>
              <a:t>LSI Focus: </a:t>
            </a:r>
            <a:r>
              <a:rPr lang="en-US" dirty="0"/>
              <a:t>Blood Transfusion</a:t>
            </a:r>
          </a:p>
        </p:txBody>
      </p:sp>
      <p:sp>
        <p:nvSpPr>
          <p:cNvPr id="3" name="Slide Number Placeholder 3">
            <a:extLst>
              <a:ext uri="{FF2B5EF4-FFF2-40B4-BE49-F238E27FC236}">
                <a16:creationId xmlns:a16="http://schemas.microsoft.com/office/drawing/2014/main" id="{A475162C-A2A7-2312-DF5D-57F07E44AC6D}"/>
              </a:ext>
            </a:extLst>
          </p:cNvPr>
          <p:cNvSpPr>
            <a:spLocks noGrp="1"/>
          </p:cNvSpPr>
          <p:nvPr>
            <p:ph type="sldNum" sz="quarter" idx="11"/>
          </p:nvPr>
        </p:nvSpPr>
        <p:spPr>
          <a:xfrm>
            <a:off x="10738884" y="6484815"/>
            <a:ext cx="396510" cy="301871"/>
          </a:xfrm>
        </p:spPr>
        <p:txBody>
          <a:bodyPr lIns="91440" tIns="45720" rIns="91440" bIns="45720" anchor="t"/>
          <a:lstStyle/>
          <a:p>
            <a:pPr>
              <a:defRPr/>
            </a:pPr>
            <a:fld id="{231CC523-8BC6-4921-807A-66BD262F34AB}" type="slidenum">
              <a:rPr lang="en-US" sz="1400" dirty="0" smtClean="0"/>
              <a:pPr>
                <a:defRPr/>
              </a:pPr>
              <a:t>20</a:t>
            </a:fld>
            <a:endParaRPr lang="en-US" dirty="0">
              <a:ea typeface="Tahoma"/>
              <a:cs typeface="Tahoma"/>
            </a:endParaRPr>
          </a:p>
        </p:txBody>
      </p:sp>
      <p:pic>
        <p:nvPicPr>
          <p:cNvPr id="1026" name="Picture 2" descr="Table 1. Signs and symptoms of hemorrhage by class">
            <a:extLst>
              <a:ext uri="{FF2B5EF4-FFF2-40B4-BE49-F238E27FC236}">
                <a16:creationId xmlns:a16="http://schemas.microsoft.com/office/drawing/2014/main" id="{4F8008BC-457C-D470-8315-468913620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5" y="920012"/>
            <a:ext cx="8691303" cy="59100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7D6057E-7643-3552-138C-3BCC60DBAB50}"/>
              </a:ext>
            </a:extLst>
          </p:cNvPr>
          <p:cNvSpPr/>
          <p:nvPr/>
        </p:nvSpPr>
        <p:spPr>
          <a:xfrm>
            <a:off x="7276407" y="2488276"/>
            <a:ext cx="1191491" cy="493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1AF1BE89-47D4-F572-5B5B-C26B75F95F43}"/>
              </a:ext>
            </a:extLst>
          </p:cNvPr>
          <p:cNvSpPr/>
          <p:nvPr/>
        </p:nvSpPr>
        <p:spPr>
          <a:xfrm>
            <a:off x="7276406" y="3377829"/>
            <a:ext cx="1191491" cy="493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98A4B958-B255-4E4B-8193-D140F841A41C}"/>
              </a:ext>
            </a:extLst>
          </p:cNvPr>
          <p:cNvSpPr/>
          <p:nvPr/>
        </p:nvSpPr>
        <p:spPr>
          <a:xfrm>
            <a:off x="7276406" y="4165965"/>
            <a:ext cx="1191491" cy="493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8DD0EB06-0355-DD1F-9F18-1E70CC49BF30}"/>
              </a:ext>
            </a:extLst>
          </p:cNvPr>
          <p:cNvSpPr/>
          <p:nvPr/>
        </p:nvSpPr>
        <p:spPr>
          <a:xfrm>
            <a:off x="5564908" y="2069869"/>
            <a:ext cx="1191491" cy="493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ooter Placeholder 10">
            <a:extLst>
              <a:ext uri="{FF2B5EF4-FFF2-40B4-BE49-F238E27FC236}">
                <a16:creationId xmlns:a16="http://schemas.microsoft.com/office/drawing/2014/main" id="{71E45E9D-FA31-CB58-0F98-BDBDFC67A582}"/>
              </a:ext>
            </a:extLst>
          </p:cNvPr>
          <p:cNvSpPr>
            <a:spLocks noGrp="1"/>
          </p:cNvSpPr>
          <p:nvPr>
            <p:ph type="ftr" sz="quarter" idx="10"/>
          </p:nvPr>
        </p:nvSpPr>
        <p:spPr/>
        <p:txBody>
          <a:bodyPr/>
          <a:lstStyle/>
          <a:p>
            <a:pPr>
              <a:defRPr/>
            </a:pPr>
            <a:r>
              <a:rPr lang="en-US"/>
              <a:t>UNCLASSIFIED</a:t>
            </a:r>
            <a:endParaRPr lang="en-US" dirty="0"/>
          </a:p>
        </p:txBody>
      </p:sp>
    </p:spTree>
    <p:extLst>
      <p:ext uri="{BB962C8B-B14F-4D97-AF65-F5344CB8AC3E}">
        <p14:creationId xmlns:p14="http://schemas.microsoft.com/office/powerpoint/2010/main" val="565285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1" dirty="0"/>
              <a:t>LSI Focus: </a:t>
            </a:r>
            <a:r>
              <a:rPr lang="en-US" dirty="0"/>
              <a:t>Blood Transfusion</a:t>
            </a:r>
          </a:p>
        </p:txBody>
      </p:sp>
      <p:sp>
        <p:nvSpPr>
          <p:cNvPr id="3" name="Slide Number Placeholder 3">
            <a:extLst>
              <a:ext uri="{FF2B5EF4-FFF2-40B4-BE49-F238E27FC236}">
                <a16:creationId xmlns:a16="http://schemas.microsoft.com/office/drawing/2014/main" id="{A475162C-A2A7-2312-DF5D-57F07E44AC6D}"/>
              </a:ext>
            </a:extLst>
          </p:cNvPr>
          <p:cNvSpPr>
            <a:spLocks noGrp="1"/>
          </p:cNvSpPr>
          <p:nvPr>
            <p:ph type="sldNum" sz="quarter" idx="11"/>
          </p:nvPr>
        </p:nvSpPr>
        <p:spPr>
          <a:xfrm>
            <a:off x="10643191" y="6484815"/>
            <a:ext cx="492203" cy="301871"/>
          </a:xfrm>
        </p:spPr>
        <p:txBody>
          <a:bodyPr lIns="91440" tIns="45720" rIns="91440" bIns="45720" anchor="t"/>
          <a:lstStyle/>
          <a:p>
            <a:pPr>
              <a:defRPr/>
            </a:pPr>
            <a:fld id="{231CC523-8BC6-4921-807A-66BD262F34AB}" type="slidenum">
              <a:rPr lang="en-US" sz="1400" dirty="0" smtClean="0"/>
              <a:pPr>
                <a:defRPr/>
              </a:pPr>
              <a:t>21</a:t>
            </a:fld>
            <a:endParaRPr lang="en-US" dirty="0">
              <a:ea typeface="Tahoma"/>
              <a:cs typeface="Tahoma"/>
            </a:endParaRPr>
          </a:p>
        </p:txBody>
      </p:sp>
      <p:pic>
        <p:nvPicPr>
          <p:cNvPr id="11" name="Picture 10">
            <a:extLst>
              <a:ext uri="{FF2B5EF4-FFF2-40B4-BE49-F238E27FC236}">
                <a16:creationId xmlns:a16="http://schemas.microsoft.com/office/drawing/2014/main" id="{1CF802C5-2D34-EA26-8B57-BE535E846269}"/>
              </a:ext>
            </a:extLst>
          </p:cNvPr>
          <p:cNvPicPr>
            <a:picLocks noChangeAspect="1"/>
          </p:cNvPicPr>
          <p:nvPr/>
        </p:nvPicPr>
        <p:blipFill>
          <a:blip r:embed="rId2"/>
          <a:stretch>
            <a:fillRect/>
          </a:stretch>
        </p:blipFill>
        <p:spPr>
          <a:xfrm>
            <a:off x="983734" y="2215009"/>
            <a:ext cx="10224532" cy="2523246"/>
          </a:xfrm>
          <a:prstGeom prst="rect">
            <a:avLst/>
          </a:prstGeom>
        </p:spPr>
      </p:pic>
      <p:sp>
        <p:nvSpPr>
          <p:cNvPr id="4" name="Footer Placeholder 3">
            <a:extLst>
              <a:ext uri="{FF2B5EF4-FFF2-40B4-BE49-F238E27FC236}">
                <a16:creationId xmlns:a16="http://schemas.microsoft.com/office/drawing/2014/main" id="{61F19B8F-9676-418B-FA1D-380C5BEA822E}"/>
              </a:ext>
            </a:extLst>
          </p:cNvPr>
          <p:cNvSpPr>
            <a:spLocks noGrp="1"/>
          </p:cNvSpPr>
          <p:nvPr>
            <p:ph type="ftr" sz="quarter" idx="10"/>
          </p:nvPr>
        </p:nvSpPr>
        <p:spPr/>
        <p:txBody>
          <a:bodyPr/>
          <a:lstStyle/>
          <a:p>
            <a:pPr>
              <a:defRPr/>
            </a:pPr>
            <a:r>
              <a:rPr lang="en-US"/>
              <a:t>UNCLASSIFIED</a:t>
            </a:r>
            <a:endParaRPr lang="en-US" dirty="0"/>
          </a:p>
        </p:txBody>
      </p:sp>
    </p:spTree>
    <p:extLst>
      <p:ext uri="{BB962C8B-B14F-4D97-AF65-F5344CB8AC3E}">
        <p14:creationId xmlns:p14="http://schemas.microsoft.com/office/powerpoint/2010/main" val="3689884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1" dirty="0"/>
              <a:t>LSI Focus: </a:t>
            </a:r>
            <a:r>
              <a:rPr lang="en-US" dirty="0"/>
              <a:t>Blood Transfusion</a:t>
            </a:r>
          </a:p>
        </p:txBody>
      </p:sp>
      <p:sp>
        <p:nvSpPr>
          <p:cNvPr id="3" name="Slide Number Placeholder 3">
            <a:extLst>
              <a:ext uri="{FF2B5EF4-FFF2-40B4-BE49-F238E27FC236}">
                <a16:creationId xmlns:a16="http://schemas.microsoft.com/office/drawing/2014/main" id="{A475162C-A2A7-2312-DF5D-57F07E44AC6D}"/>
              </a:ext>
            </a:extLst>
          </p:cNvPr>
          <p:cNvSpPr>
            <a:spLocks noGrp="1"/>
          </p:cNvSpPr>
          <p:nvPr>
            <p:ph type="sldNum" sz="quarter" idx="11"/>
          </p:nvPr>
        </p:nvSpPr>
        <p:spPr>
          <a:xfrm>
            <a:off x="10675088" y="6484815"/>
            <a:ext cx="460306" cy="301871"/>
          </a:xfrm>
        </p:spPr>
        <p:txBody>
          <a:bodyPr lIns="91440" tIns="45720" rIns="91440" bIns="45720" anchor="t"/>
          <a:lstStyle/>
          <a:p>
            <a:pPr>
              <a:defRPr/>
            </a:pPr>
            <a:fld id="{231CC523-8BC6-4921-807A-66BD262F34AB}" type="slidenum">
              <a:rPr lang="en-US" sz="1400" dirty="0" smtClean="0"/>
              <a:pPr>
                <a:defRPr/>
              </a:pPr>
              <a:t>22</a:t>
            </a:fld>
            <a:endParaRPr lang="en-US" dirty="0">
              <a:ea typeface="Tahoma"/>
              <a:cs typeface="Tahoma"/>
            </a:endParaRPr>
          </a:p>
        </p:txBody>
      </p:sp>
      <p:pic>
        <p:nvPicPr>
          <p:cNvPr id="1026" name="Picture 2" descr="Table 1. Signs and symptoms of hemorrhage by class">
            <a:extLst>
              <a:ext uri="{FF2B5EF4-FFF2-40B4-BE49-F238E27FC236}">
                <a16:creationId xmlns:a16="http://schemas.microsoft.com/office/drawing/2014/main" id="{4F8008BC-457C-D470-8315-468913620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5" y="920012"/>
            <a:ext cx="8691303" cy="59100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7D6057E-7643-3552-138C-3BCC60DBAB50}"/>
              </a:ext>
            </a:extLst>
          </p:cNvPr>
          <p:cNvSpPr/>
          <p:nvPr/>
        </p:nvSpPr>
        <p:spPr>
          <a:xfrm>
            <a:off x="7276407" y="2488276"/>
            <a:ext cx="1191491" cy="493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1AF1BE89-47D4-F572-5B5B-C26B75F95F43}"/>
              </a:ext>
            </a:extLst>
          </p:cNvPr>
          <p:cNvSpPr/>
          <p:nvPr/>
        </p:nvSpPr>
        <p:spPr>
          <a:xfrm>
            <a:off x="7276406" y="3377829"/>
            <a:ext cx="1191491" cy="493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98A4B958-B255-4E4B-8193-D140F841A41C}"/>
              </a:ext>
            </a:extLst>
          </p:cNvPr>
          <p:cNvSpPr/>
          <p:nvPr/>
        </p:nvSpPr>
        <p:spPr>
          <a:xfrm>
            <a:off x="7276406" y="4165965"/>
            <a:ext cx="1191491" cy="493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8DD0EB06-0355-DD1F-9F18-1E70CC49BF30}"/>
              </a:ext>
            </a:extLst>
          </p:cNvPr>
          <p:cNvSpPr/>
          <p:nvPr/>
        </p:nvSpPr>
        <p:spPr>
          <a:xfrm>
            <a:off x="5564908" y="2069869"/>
            <a:ext cx="1191491" cy="493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212EA804-C102-3DA3-C4D1-55AB942FD938}"/>
              </a:ext>
            </a:extLst>
          </p:cNvPr>
          <p:cNvSpPr/>
          <p:nvPr/>
        </p:nvSpPr>
        <p:spPr>
          <a:xfrm>
            <a:off x="558799" y="2690336"/>
            <a:ext cx="11125199" cy="1477328"/>
          </a:xfrm>
          <a:prstGeom prst="rect">
            <a:avLst/>
          </a:prstGeom>
          <a:solidFill>
            <a:schemeClr val="bg1"/>
          </a:solidFill>
          <a:ln>
            <a:solidFill>
              <a:schemeClr val="tx1"/>
            </a:solidFill>
          </a:ln>
        </p:spPr>
        <p:txBody>
          <a:bodyPr wrap="square">
            <a:spAutoFit/>
          </a:bodyPr>
          <a:lstStyle/>
          <a:p>
            <a:pPr marL="285750" indent="-285750">
              <a:buFont typeface="Arial" panose="020B0604020202020204" pitchFamily="34" charset="0"/>
              <a:buChar char="•"/>
            </a:pPr>
            <a:r>
              <a:rPr lang="en-US" dirty="0"/>
              <a:t>Internal bleeding is often difficult to detect and </a:t>
            </a:r>
            <a:r>
              <a:rPr lang="en-US" u="sng" dirty="0"/>
              <a:t>appreciable</a:t>
            </a:r>
            <a:r>
              <a:rPr lang="en-US" dirty="0"/>
              <a:t> signs of bleeding are usually late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u="sng" dirty="0">
                <a:solidFill>
                  <a:srgbClr val="C00000"/>
                </a:solidFill>
              </a:rPr>
              <a:t>EARLY</a:t>
            </a:r>
            <a:r>
              <a:rPr lang="en-US" b="1" dirty="0">
                <a:solidFill>
                  <a:srgbClr val="C00000"/>
                </a:solidFill>
              </a:rPr>
              <a:t> </a:t>
            </a:r>
            <a:r>
              <a:rPr lang="en-US" dirty="0">
                <a:solidFill>
                  <a:srgbClr val="C00000"/>
                </a:solidFill>
              </a:rPr>
              <a:t>hemorrhage control is the key to survival</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Focus should be on the identification of physiologic signatures as early as possible</a:t>
            </a:r>
          </a:p>
        </p:txBody>
      </p:sp>
      <p:sp>
        <p:nvSpPr>
          <p:cNvPr id="12" name="Footer Placeholder 11">
            <a:extLst>
              <a:ext uri="{FF2B5EF4-FFF2-40B4-BE49-F238E27FC236}">
                <a16:creationId xmlns:a16="http://schemas.microsoft.com/office/drawing/2014/main" id="{BD6BFA7F-904F-FEAC-6996-A8D0240BF366}"/>
              </a:ext>
            </a:extLst>
          </p:cNvPr>
          <p:cNvSpPr>
            <a:spLocks noGrp="1"/>
          </p:cNvSpPr>
          <p:nvPr>
            <p:ph type="ftr" sz="quarter" idx="10"/>
          </p:nvPr>
        </p:nvSpPr>
        <p:spPr/>
        <p:txBody>
          <a:bodyPr/>
          <a:lstStyle/>
          <a:p>
            <a:pPr>
              <a:defRPr/>
            </a:pPr>
            <a:r>
              <a:rPr lang="en-US"/>
              <a:t>UNCLASSIFIED</a:t>
            </a:r>
            <a:endParaRPr lang="en-US" dirty="0"/>
          </a:p>
        </p:txBody>
      </p:sp>
    </p:spTree>
    <p:extLst>
      <p:ext uri="{BB962C8B-B14F-4D97-AF65-F5344CB8AC3E}">
        <p14:creationId xmlns:p14="http://schemas.microsoft.com/office/powerpoint/2010/main" val="3216506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6753AA-7BAE-4F53-AAEF-5D3E0E05DD94}"/>
              </a:ext>
            </a:extLst>
          </p:cNvPr>
          <p:cNvSpPr>
            <a:spLocks noGrp="1"/>
          </p:cNvSpPr>
          <p:nvPr>
            <p:ph type="sldNum" sz="quarter" idx="11"/>
          </p:nvPr>
        </p:nvSpPr>
        <p:spPr/>
        <p:txBody>
          <a:bodyPr/>
          <a:lstStyle/>
          <a:p>
            <a:pPr>
              <a:defRPr/>
            </a:pPr>
            <a:r>
              <a:rPr lang="en-US" dirty="0">
                <a:latin typeface="Tahoma"/>
                <a:ea typeface="Tahoma"/>
                <a:cs typeface="Tahoma"/>
              </a:rPr>
              <a:t>23</a:t>
            </a:r>
            <a:endParaRPr lang="en-US" dirty="0"/>
          </a:p>
        </p:txBody>
      </p:sp>
      <p:sp>
        <p:nvSpPr>
          <p:cNvPr id="5" name="Title 4">
            <a:extLst>
              <a:ext uri="{FF2B5EF4-FFF2-40B4-BE49-F238E27FC236}">
                <a16:creationId xmlns:a16="http://schemas.microsoft.com/office/drawing/2014/main" id="{D30A78AD-604C-41D7-A32D-BB7C8D98A870}"/>
              </a:ext>
            </a:extLst>
          </p:cNvPr>
          <p:cNvSpPr>
            <a:spLocks noGrp="1"/>
          </p:cNvSpPr>
          <p:nvPr>
            <p:ph type="ctrTitle"/>
          </p:nvPr>
        </p:nvSpPr>
        <p:spPr/>
        <p:txBody>
          <a:bodyPr/>
          <a:lstStyle/>
          <a:p>
            <a:r>
              <a:rPr lang="en-US" dirty="0"/>
              <a:t>Team Contacts</a:t>
            </a:r>
          </a:p>
        </p:txBody>
      </p:sp>
      <p:graphicFrame>
        <p:nvGraphicFramePr>
          <p:cNvPr id="6" name="Table 6">
            <a:extLst>
              <a:ext uri="{FF2B5EF4-FFF2-40B4-BE49-F238E27FC236}">
                <a16:creationId xmlns:a16="http://schemas.microsoft.com/office/drawing/2014/main" id="{C1FF1199-F6D0-4541-8CCE-49E389CF8894}"/>
              </a:ext>
            </a:extLst>
          </p:cNvPr>
          <p:cNvGraphicFramePr>
            <a:graphicFrameLocks noGrp="1"/>
          </p:cNvGraphicFramePr>
          <p:nvPr/>
        </p:nvGraphicFramePr>
        <p:xfrm>
          <a:off x="913218" y="1209040"/>
          <a:ext cx="10365563" cy="2219960"/>
        </p:xfrm>
        <a:graphic>
          <a:graphicData uri="http://schemas.openxmlformats.org/drawingml/2006/table">
            <a:tbl>
              <a:tblPr firstRow="1" bandRow="1">
                <a:tableStyleId>{5C22544A-7EE6-4342-B048-85BDC9FD1C3A}</a:tableStyleId>
              </a:tblPr>
              <a:tblGrid>
                <a:gridCol w="1594884">
                  <a:extLst>
                    <a:ext uri="{9D8B030D-6E8A-4147-A177-3AD203B41FA5}">
                      <a16:colId xmlns:a16="http://schemas.microsoft.com/office/drawing/2014/main" val="810100304"/>
                    </a:ext>
                  </a:extLst>
                </a:gridCol>
                <a:gridCol w="2615609">
                  <a:extLst>
                    <a:ext uri="{9D8B030D-6E8A-4147-A177-3AD203B41FA5}">
                      <a16:colId xmlns:a16="http://schemas.microsoft.com/office/drawing/2014/main" val="4149308158"/>
                    </a:ext>
                  </a:extLst>
                </a:gridCol>
                <a:gridCol w="4387156">
                  <a:extLst>
                    <a:ext uri="{9D8B030D-6E8A-4147-A177-3AD203B41FA5}">
                      <a16:colId xmlns:a16="http://schemas.microsoft.com/office/drawing/2014/main" val="3796441520"/>
                    </a:ext>
                  </a:extLst>
                </a:gridCol>
                <a:gridCol w="1767914">
                  <a:extLst>
                    <a:ext uri="{9D8B030D-6E8A-4147-A177-3AD203B41FA5}">
                      <a16:colId xmlns:a16="http://schemas.microsoft.com/office/drawing/2014/main" val="3238240580"/>
                    </a:ext>
                  </a:extLst>
                </a:gridCol>
              </a:tblGrid>
              <a:tr h="0">
                <a:tc>
                  <a:txBody>
                    <a:bodyPr/>
                    <a:lstStyle/>
                    <a:p>
                      <a:r>
                        <a:rPr lang="en-US"/>
                        <a:t>Affiliation</a:t>
                      </a:r>
                    </a:p>
                  </a:txBody>
                  <a:tcPr/>
                </a:tc>
                <a:tc>
                  <a:txBody>
                    <a:bodyPr/>
                    <a:lstStyle/>
                    <a:p>
                      <a:r>
                        <a:rPr lang="en-US"/>
                        <a:t>Name</a:t>
                      </a:r>
                    </a:p>
                  </a:txBody>
                  <a:tcPr/>
                </a:tc>
                <a:tc>
                  <a:txBody>
                    <a:bodyPr/>
                    <a:lstStyle/>
                    <a:p>
                      <a:r>
                        <a:rPr lang="en-US"/>
                        <a:t>Email</a:t>
                      </a:r>
                    </a:p>
                  </a:txBody>
                  <a:tcPr/>
                </a:tc>
                <a:tc>
                  <a:txBody>
                    <a:bodyPr/>
                    <a:lstStyle/>
                    <a:p>
                      <a:r>
                        <a:rPr lang="en-US"/>
                        <a:t>Role</a:t>
                      </a:r>
                    </a:p>
                  </a:txBody>
                  <a:tcPr/>
                </a:tc>
                <a:extLst>
                  <a:ext uri="{0D108BD9-81ED-4DB2-BD59-A6C34878D82A}">
                    <a16:rowId xmlns:a16="http://schemas.microsoft.com/office/drawing/2014/main" val="3086678401"/>
                  </a:ext>
                </a:extLst>
              </a:tr>
              <a:tr h="370840">
                <a:tc>
                  <a:txBody>
                    <a:bodyPr/>
                    <a:lstStyle/>
                    <a:p>
                      <a:r>
                        <a:rPr lang="en-US"/>
                        <a:t>UMB </a:t>
                      </a:r>
                    </a:p>
                  </a:txBody>
                  <a:tcPr/>
                </a:tc>
                <a:tc>
                  <a:txBody>
                    <a:bodyPr/>
                    <a:lstStyle/>
                    <a:p>
                      <a:r>
                        <a:rPr lang="en-US"/>
                        <a:t>Peter Hu</a:t>
                      </a:r>
                    </a:p>
                  </a:txBody>
                  <a:tcPr/>
                </a:tc>
                <a:tc>
                  <a:txBody>
                    <a:bodyPr/>
                    <a:lstStyle/>
                    <a:p>
                      <a:r>
                        <a:rPr lang="en-US">
                          <a:hlinkClick r:id="rId2"/>
                        </a:rPr>
                        <a:t>phu@som.umaryland.edu</a:t>
                      </a:r>
                      <a:endParaRPr lang="en-US"/>
                    </a:p>
                  </a:txBody>
                  <a:tcPr/>
                </a:tc>
                <a:tc>
                  <a:txBody>
                    <a:bodyPr/>
                    <a:lstStyle/>
                    <a:p>
                      <a:r>
                        <a:rPr lang="en-US"/>
                        <a:t>PI</a:t>
                      </a:r>
                    </a:p>
                  </a:txBody>
                  <a:tcPr/>
                </a:tc>
                <a:extLst>
                  <a:ext uri="{0D108BD9-81ED-4DB2-BD59-A6C34878D82A}">
                    <a16:rowId xmlns:a16="http://schemas.microsoft.com/office/drawing/2014/main" val="2907734289"/>
                  </a:ext>
                </a:extLst>
              </a:tr>
              <a:tr h="370840">
                <a:tc>
                  <a:txBody>
                    <a:bodyPr/>
                    <a:lstStyle/>
                    <a:p>
                      <a:r>
                        <a:rPr lang="en-US"/>
                        <a:t>UMB</a:t>
                      </a:r>
                    </a:p>
                  </a:txBody>
                  <a:tcPr/>
                </a:tc>
                <a:tc>
                  <a:txBody>
                    <a:bodyPr/>
                    <a:lstStyle/>
                    <a:p>
                      <a:r>
                        <a:rPr lang="en-US"/>
                        <a:t>William Teeter </a:t>
                      </a:r>
                    </a:p>
                  </a:txBody>
                  <a:tcPr/>
                </a:tc>
                <a:tc>
                  <a:txBody>
                    <a:bodyPr/>
                    <a:lstStyle/>
                    <a:p>
                      <a:r>
                        <a:rPr lang="en-US">
                          <a:hlinkClick r:id="rId3"/>
                        </a:rPr>
                        <a:t>William.Teeter@som.umaryland.edu</a:t>
                      </a:r>
                      <a:endParaRPr lang="en-US"/>
                    </a:p>
                  </a:txBody>
                  <a:tcPr/>
                </a:tc>
                <a:tc>
                  <a:txBody>
                    <a:bodyPr/>
                    <a:lstStyle/>
                    <a:p>
                      <a:r>
                        <a:rPr lang="en-US"/>
                        <a:t>Co-PI</a:t>
                      </a:r>
                    </a:p>
                  </a:txBody>
                  <a:tcPr/>
                </a:tc>
                <a:extLst>
                  <a:ext uri="{0D108BD9-81ED-4DB2-BD59-A6C34878D82A}">
                    <a16:rowId xmlns:a16="http://schemas.microsoft.com/office/drawing/2014/main" val="3261608865"/>
                  </a:ext>
                </a:extLst>
              </a:tr>
              <a:tr h="370840">
                <a:tc>
                  <a:txBody>
                    <a:bodyPr/>
                    <a:lstStyle/>
                    <a:p>
                      <a:r>
                        <a:rPr lang="en-US"/>
                        <a:t>UMB</a:t>
                      </a:r>
                    </a:p>
                  </a:txBody>
                  <a:tcPr/>
                </a:tc>
                <a:tc>
                  <a:txBody>
                    <a:bodyPr/>
                    <a:lstStyle/>
                    <a:p>
                      <a:r>
                        <a:rPr lang="en-US"/>
                        <a:t>Neeraj Badjatia </a:t>
                      </a:r>
                    </a:p>
                  </a:txBody>
                  <a:tcPr/>
                </a:tc>
                <a:tc>
                  <a:txBody>
                    <a:bodyPr/>
                    <a:lstStyle/>
                    <a:p>
                      <a:r>
                        <a:rPr lang="en-US">
                          <a:hlinkClick r:id="rId4"/>
                        </a:rPr>
                        <a:t>NBadjatia@som.umaryland.edu</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Co-PI</a:t>
                      </a:r>
                    </a:p>
                  </a:txBody>
                  <a:tcPr/>
                </a:tc>
                <a:extLst>
                  <a:ext uri="{0D108BD9-81ED-4DB2-BD59-A6C34878D82A}">
                    <a16:rowId xmlns:a16="http://schemas.microsoft.com/office/drawing/2014/main" val="951266632"/>
                  </a:ext>
                </a:extLst>
              </a:tr>
              <a:tr h="370840">
                <a:tc>
                  <a:txBody>
                    <a:bodyPr/>
                    <a:lstStyle/>
                    <a:p>
                      <a:r>
                        <a:rPr lang="en-US"/>
                        <a:t>UMB </a:t>
                      </a:r>
                    </a:p>
                  </a:txBody>
                  <a:tcPr/>
                </a:tc>
                <a:tc>
                  <a:txBody>
                    <a:bodyPr/>
                    <a:lstStyle/>
                    <a:p>
                      <a:r>
                        <a:rPr lang="en-US"/>
                        <a:t>Shiming Yang</a:t>
                      </a:r>
                    </a:p>
                  </a:txBody>
                  <a:tcPr/>
                </a:tc>
                <a:tc>
                  <a:txBody>
                    <a:bodyPr/>
                    <a:lstStyle/>
                    <a:p>
                      <a:r>
                        <a:rPr lang="en-US" sz="1800" u="sng" kern="1200">
                          <a:solidFill>
                            <a:schemeClr val="dk1"/>
                          </a:solidFill>
                          <a:effectLst/>
                          <a:latin typeface="+mn-lt"/>
                          <a:ea typeface="+mn-ea"/>
                          <a:cs typeface="+mn-cs"/>
                          <a:hlinkClick r:id="rId5"/>
                        </a:rPr>
                        <a:t>syang@som.umaryland.edu</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Co-PI</a:t>
                      </a:r>
                    </a:p>
                  </a:txBody>
                  <a:tcPr/>
                </a:tc>
                <a:extLst>
                  <a:ext uri="{0D108BD9-81ED-4DB2-BD59-A6C34878D82A}">
                    <a16:rowId xmlns:a16="http://schemas.microsoft.com/office/drawing/2014/main" val="3862343364"/>
                  </a:ext>
                </a:extLst>
              </a:tr>
              <a:tr h="370840">
                <a:tc>
                  <a:txBody>
                    <a:bodyPr/>
                    <a:lstStyle/>
                    <a:p>
                      <a:r>
                        <a:rPr lang="en-US"/>
                        <a:t>MHRF</a:t>
                      </a:r>
                    </a:p>
                  </a:txBody>
                  <a:tcPr/>
                </a:tc>
                <a:tc>
                  <a:txBody>
                    <a:bodyPr/>
                    <a:lstStyle/>
                    <a:p>
                      <a:r>
                        <a:rPr lang="en-US"/>
                        <a:t>Karen Coker-Duke </a:t>
                      </a:r>
                    </a:p>
                  </a:txBody>
                  <a:tcPr/>
                </a:tc>
                <a:tc>
                  <a:txBody>
                    <a:bodyPr/>
                    <a:lstStyle/>
                    <a:p>
                      <a:r>
                        <a:rPr lang="en-US">
                          <a:hlinkClick r:id="rId6"/>
                        </a:rPr>
                        <a:t>kcokerduke@som.umaryland.edu</a:t>
                      </a:r>
                      <a:endParaRPr lang="en-US"/>
                    </a:p>
                  </a:txBody>
                  <a:tcPr/>
                </a:tc>
                <a:tc>
                  <a:txBody>
                    <a:bodyPr/>
                    <a:lstStyle/>
                    <a:p>
                      <a:r>
                        <a:rPr lang="en-US" dirty="0"/>
                        <a:t>PM</a:t>
                      </a:r>
                    </a:p>
                  </a:txBody>
                  <a:tcPr/>
                </a:tc>
                <a:extLst>
                  <a:ext uri="{0D108BD9-81ED-4DB2-BD59-A6C34878D82A}">
                    <a16:rowId xmlns:a16="http://schemas.microsoft.com/office/drawing/2014/main" val="3222132347"/>
                  </a:ext>
                </a:extLst>
              </a:tr>
            </a:tbl>
          </a:graphicData>
        </a:graphic>
      </p:graphicFrame>
      <p:sp>
        <p:nvSpPr>
          <p:cNvPr id="2" name="Footer Placeholder 1">
            <a:extLst>
              <a:ext uri="{FF2B5EF4-FFF2-40B4-BE49-F238E27FC236}">
                <a16:creationId xmlns:a16="http://schemas.microsoft.com/office/drawing/2014/main" id="{8B0A4577-C1AE-234F-D76B-2465202CD52E}"/>
              </a:ext>
            </a:extLst>
          </p:cNvPr>
          <p:cNvSpPr>
            <a:spLocks noGrp="1"/>
          </p:cNvSpPr>
          <p:nvPr>
            <p:ph type="ftr" sz="quarter" idx="10"/>
          </p:nvPr>
        </p:nvSpPr>
        <p:spPr/>
        <p:txBody>
          <a:bodyPr/>
          <a:lstStyle/>
          <a:p>
            <a:pPr>
              <a:defRPr/>
            </a:pPr>
            <a:r>
              <a:rPr lang="en-US"/>
              <a:t>UNCLASSIFIED</a:t>
            </a:r>
            <a:endParaRPr lang="en-US" dirty="0"/>
          </a:p>
        </p:txBody>
      </p:sp>
    </p:spTree>
    <p:extLst>
      <p:ext uri="{BB962C8B-B14F-4D97-AF65-F5344CB8AC3E}">
        <p14:creationId xmlns:p14="http://schemas.microsoft.com/office/powerpoint/2010/main" val="391038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6BC9D9-92D1-A01C-E0EF-AEDA5DCB8C39}"/>
              </a:ext>
            </a:extLst>
          </p:cNvPr>
          <p:cNvSpPr txBox="1"/>
          <p:nvPr/>
        </p:nvSpPr>
        <p:spPr>
          <a:xfrm>
            <a:off x="1302124" y="1527496"/>
            <a:ext cx="9507796" cy="1938992"/>
          </a:xfrm>
          <a:prstGeom prst="rect">
            <a:avLst/>
          </a:prstGeom>
          <a:noFill/>
        </p:spPr>
        <p:txBody>
          <a:bodyPr wrap="none" lIns="91440" tIns="45720" rIns="91440" bIns="45720" rtlCol="0" anchor="t">
            <a:spAutoFit/>
          </a:bodyPr>
          <a:lstStyle/>
          <a:p>
            <a:pPr algn="ctr"/>
            <a:r>
              <a:rPr lang="en-US" sz="2400" dirty="0">
                <a:solidFill>
                  <a:srgbClr val="242424"/>
                </a:solidFill>
                <a:latin typeface="Calibri"/>
                <a:ea typeface="Calibri"/>
                <a:cs typeface="Calibri"/>
              </a:rPr>
              <a:t>Database Scope, Structure, and Considerations for Algorithm Development</a:t>
            </a:r>
            <a:endParaRPr lang="en-US" dirty="0">
              <a:solidFill>
                <a:srgbClr val="000000"/>
              </a:solidFill>
              <a:latin typeface="Tahoma"/>
              <a:ea typeface="Tahoma"/>
              <a:cs typeface="Tahoma"/>
            </a:endParaRPr>
          </a:p>
          <a:p>
            <a:pPr algn="ctr"/>
            <a:endParaRPr lang="en-US" sz="2400" dirty="0">
              <a:solidFill>
                <a:srgbClr val="242424"/>
              </a:solidFill>
              <a:latin typeface="Calibri"/>
              <a:ea typeface="Calibri"/>
              <a:cs typeface="Calibri"/>
            </a:endParaRPr>
          </a:p>
          <a:p>
            <a:pPr algn="ctr"/>
            <a:r>
              <a:rPr lang="en-US" sz="2400">
                <a:solidFill>
                  <a:srgbClr val="242424"/>
                </a:solidFill>
                <a:latin typeface="Calibri"/>
                <a:ea typeface="Calibri"/>
                <a:cs typeface="Calibri"/>
              </a:rPr>
              <a:t>Dr. David Salcido, </a:t>
            </a:r>
            <a:r>
              <a:rPr lang="en-US" sz="2400" err="1">
                <a:solidFill>
                  <a:srgbClr val="242424"/>
                </a:solidFill>
                <a:latin typeface="Calibri"/>
                <a:ea typeface="Calibri"/>
                <a:cs typeface="Calibri"/>
              </a:rPr>
              <a:t>UPitt</a:t>
            </a:r>
            <a:endParaRPr lang="en-US" err="1">
              <a:solidFill>
                <a:srgbClr val="000000"/>
              </a:solidFill>
              <a:latin typeface="Tahoma"/>
              <a:ea typeface="Tahoma"/>
              <a:cs typeface="Tahoma"/>
            </a:endParaRPr>
          </a:p>
          <a:p>
            <a:pPr algn="ctr"/>
            <a:r>
              <a:rPr lang="en-US" sz="2400">
                <a:solidFill>
                  <a:srgbClr val="242424"/>
                </a:solidFill>
                <a:latin typeface="Calibri"/>
                <a:ea typeface="Calibri"/>
                <a:cs typeface="Calibri"/>
              </a:rPr>
              <a:t>Dr. Peter Hu, UMB</a:t>
            </a:r>
            <a:endParaRPr lang="en-US">
              <a:solidFill>
                <a:srgbClr val="000000"/>
              </a:solidFill>
              <a:latin typeface="Tahoma"/>
              <a:ea typeface="Tahoma"/>
              <a:cs typeface="Tahoma"/>
            </a:endParaRPr>
          </a:p>
          <a:p>
            <a:pPr algn="ctr"/>
            <a:endParaRPr lang="en-US" sz="2400" dirty="0">
              <a:solidFill>
                <a:srgbClr val="242424"/>
              </a:solidFill>
              <a:latin typeface="Calibri"/>
              <a:ea typeface="Calibri"/>
              <a:cs typeface="Calibri"/>
            </a:endParaRPr>
          </a:p>
        </p:txBody>
      </p:sp>
      <p:sp>
        <p:nvSpPr>
          <p:cNvPr id="3" name="Footer Placeholder 2">
            <a:extLst>
              <a:ext uri="{FF2B5EF4-FFF2-40B4-BE49-F238E27FC236}">
                <a16:creationId xmlns:a16="http://schemas.microsoft.com/office/drawing/2014/main" id="{5C4AA638-E3CE-424B-2D9D-F05184C78295}"/>
              </a:ext>
            </a:extLst>
          </p:cNvPr>
          <p:cNvSpPr>
            <a:spLocks noGrp="1"/>
          </p:cNvSpPr>
          <p:nvPr>
            <p:ph type="ftr" sz="quarter" idx="11"/>
          </p:nvPr>
        </p:nvSpPr>
        <p:spPr/>
        <p:txBody>
          <a:bodyPr/>
          <a:lstStyle/>
          <a:p>
            <a:r>
              <a:rPr lang="en-US"/>
              <a:t>UNCLASSIFIED</a:t>
            </a:r>
            <a:endParaRPr lang="en-US" dirty="0"/>
          </a:p>
        </p:txBody>
      </p:sp>
      <p:sp>
        <p:nvSpPr>
          <p:cNvPr id="4" name="Slide Number Placeholder 3">
            <a:extLst>
              <a:ext uri="{FF2B5EF4-FFF2-40B4-BE49-F238E27FC236}">
                <a16:creationId xmlns:a16="http://schemas.microsoft.com/office/drawing/2014/main" id="{728129CA-89E4-7EC6-F06A-B8CA69FF8303}"/>
              </a:ext>
            </a:extLst>
          </p:cNvPr>
          <p:cNvSpPr>
            <a:spLocks noGrp="1"/>
          </p:cNvSpPr>
          <p:nvPr>
            <p:ph type="sldNum" sz="quarter" idx="12"/>
          </p:nvPr>
        </p:nvSpPr>
        <p:spPr/>
        <p:txBody>
          <a:bodyPr/>
          <a:lstStyle/>
          <a:p>
            <a:fld id="{806360B0-A299-4ABE-B6AC-BB094208644D}" type="slidenum">
              <a:rPr lang="en-US" smtClean="0"/>
              <a:t>24</a:t>
            </a:fld>
            <a:endParaRPr lang="en-US"/>
          </a:p>
        </p:txBody>
      </p:sp>
      <p:pic>
        <p:nvPicPr>
          <p:cNvPr id="5" name="Picture 2" descr="A blue and yellow logo on a black background&#10;&#10;Description automatically generated with medium confidence">
            <a:extLst>
              <a:ext uri="{FF2B5EF4-FFF2-40B4-BE49-F238E27FC236}">
                <a16:creationId xmlns:a16="http://schemas.microsoft.com/office/drawing/2014/main" id="{55EED639-2A06-E941-259E-F5D50DCCD4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37" b="20977"/>
          <a:stretch/>
        </p:blipFill>
        <p:spPr bwMode="auto">
          <a:xfrm>
            <a:off x="4819593" y="140778"/>
            <a:ext cx="1921449" cy="636364"/>
          </a:xfrm>
          <a:prstGeom prst="rect">
            <a:avLst/>
          </a:prstGeom>
          <a:solidFill>
            <a:schemeClr val="bg1"/>
          </a:solidFill>
        </p:spPr>
      </p:pic>
    </p:spTree>
    <p:extLst>
      <p:ext uri="{BB962C8B-B14F-4D97-AF65-F5344CB8AC3E}">
        <p14:creationId xmlns:p14="http://schemas.microsoft.com/office/powerpoint/2010/main" val="31586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C7FCBA-D7D0-4A90-A9EA-C276636FFA26}"/>
              </a:ext>
            </a:extLst>
          </p:cNvPr>
          <p:cNvGrpSpPr/>
          <p:nvPr/>
        </p:nvGrpSpPr>
        <p:grpSpPr>
          <a:xfrm>
            <a:off x="-88900" y="917238"/>
            <a:ext cx="12192000" cy="5632788"/>
            <a:chOff x="-88900" y="612606"/>
            <a:chExt cx="12192000" cy="5632788"/>
          </a:xfrm>
        </p:grpSpPr>
        <p:pic>
          <p:nvPicPr>
            <p:cNvPr id="2" name="Picture 1">
              <a:extLst>
                <a:ext uri="{FF2B5EF4-FFF2-40B4-BE49-F238E27FC236}">
                  <a16:creationId xmlns:a16="http://schemas.microsoft.com/office/drawing/2014/main" id="{AC0B26E0-14EB-4064-9F8C-8CEFF7AE1A1B}"/>
                </a:ext>
              </a:extLst>
            </p:cNvPr>
            <p:cNvPicPr>
              <a:picLocks noChangeAspect="1"/>
            </p:cNvPicPr>
            <p:nvPr/>
          </p:nvPicPr>
          <p:blipFill>
            <a:blip r:embed="rId2"/>
            <a:stretch>
              <a:fillRect/>
            </a:stretch>
          </p:blipFill>
          <p:spPr>
            <a:xfrm>
              <a:off x="-88900" y="612606"/>
              <a:ext cx="12192000" cy="5632788"/>
            </a:xfrm>
            <a:prstGeom prst="rect">
              <a:avLst/>
            </a:prstGeom>
          </p:spPr>
        </p:pic>
        <p:pic>
          <p:nvPicPr>
            <p:cNvPr id="3" name="Picture 2">
              <a:extLst>
                <a:ext uri="{FF2B5EF4-FFF2-40B4-BE49-F238E27FC236}">
                  <a16:creationId xmlns:a16="http://schemas.microsoft.com/office/drawing/2014/main" id="{440FE099-460E-4F0E-BB55-B0C77FE24CE6}"/>
                </a:ext>
              </a:extLst>
            </p:cNvPr>
            <p:cNvPicPr>
              <a:picLocks noChangeAspect="1"/>
            </p:cNvPicPr>
            <p:nvPr/>
          </p:nvPicPr>
          <p:blipFill>
            <a:blip r:embed="rId3"/>
            <a:stretch>
              <a:fillRect/>
            </a:stretch>
          </p:blipFill>
          <p:spPr>
            <a:xfrm>
              <a:off x="1786974" y="3603794"/>
              <a:ext cx="2144436" cy="2641600"/>
            </a:xfrm>
            <a:prstGeom prst="rect">
              <a:avLst/>
            </a:prstGeom>
          </p:spPr>
        </p:pic>
      </p:grpSp>
      <p:sp>
        <p:nvSpPr>
          <p:cNvPr id="5" name="Slide Number Placeholder 4">
            <a:extLst>
              <a:ext uri="{FF2B5EF4-FFF2-40B4-BE49-F238E27FC236}">
                <a16:creationId xmlns:a16="http://schemas.microsoft.com/office/drawing/2014/main" id="{23C444C2-88BF-19E3-827E-3407B43A45D0}"/>
              </a:ext>
            </a:extLst>
          </p:cNvPr>
          <p:cNvSpPr>
            <a:spLocks noGrp="1"/>
          </p:cNvSpPr>
          <p:nvPr>
            <p:ph type="sldNum" sz="quarter" idx="12"/>
          </p:nvPr>
        </p:nvSpPr>
        <p:spPr/>
        <p:txBody>
          <a:bodyPr/>
          <a:lstStyle/>
          <a:p>
            <a:fld id="{EEA157EE-6F7C-C04B-95E7-94571AB89A7D}" type="slidenum">
              <a:rPr lang="en-US" smtClean="0"/>
              <a:t>25</a:t>
            </a:fld>
            <a:endParaRPr lang="en-US"/>
          </a:p>
        </p:txBody>
      </p:sp>
      <p:sp>
        <p:nvSpPr>
          <p:cNvPr id="6" name="Footer Placeholder 5">
            <a:extLst>
              <a:ext uri="{FF2B5EF4-FFF2-40B4-BE49-F238E27FC236}">
                <a16:creationId xmlns:a16="http://schemas.microsoft.com/office/drawing/2014/main" id="{F495D41C-5310-F2E9-7C61-BA8DFFAECE49}"/>
              </a:ext>
            </a:extLst>
          </p:cNvPr>
          <p:cNvSpPr>
            <a:spLocks noGrp="1"/>
          </p:cNvSpPr>
          <p:nvPr>
            <p:ph type="ftr" sz="quarter" idx="11"/>
          </p:nvPr>
        </p:nvSpPr>
        <p:spPr/>
        <p:txBody>
          <a:bodyPr/>
          <a:lstStyle/>
          <a:p>
            <a:r>
              <a:rPr lang="en-US"/>
              <a:t>UNCLASSIFIED</a:t>
            </a:r>
            <a:endParaRPr lang="en-US" dirty="0"/>
          </a:p>
        </p:txBody>
      </p:sp>
      <p:pic>
        <p:nvPicPr>
          <p:cNvPr id="12" name="Picture 2" descr="A blue and yellow logo on a black background&#10;&#10;Description automatically generated with medium confidence">
            <a:extLst>
              <a:ext uri="{FF2B5EF4-FFF2-40B4-BE49-F238E27FC236}">
                <a16:creationId xmlns:a16="http://schemas.microsoft.com/office/drawing/2014/main" id="{E4B698EE-92E5-6D6F-BEB1-29E7E9C006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237" b="20977"/>
          <a:stretch/>
        </p:blipFill>
        <p:spPr bwMode="auto">
          <a:xfrm>
            <a:off x="353919" y="76982"/>
            <a:ext cx="2261690" cy="749048"/>
          </a:xfrm>
          <a:prstGeom prst="rect">
            <a:avLst/>
          </a:prstGeom>
          <a:solidFill>
            <a:schemeClr val="bg1"/>
          </a:solidFill>
        </p:spPr>
      </p:pic>
      <p:sp>
        <p:nvSpPr>
          <p:cNvPr id="13" name="Rectangle 12">
            <a:extLst>
              <a:ext uri="{FF2B5EF4-FFF2-40B4-BE49-F238E27FC236}">
                <a16:creationId xmlns:a16="http://schemas.microsoft.com/office/drawing/2014/main" id="{AD796D11-F3A2-E7E1-1225-11FDA74A24C2}"/>
              </a:ext>
            </a:extLst>
          </p:cNvPr>
          <p:cNvSpPr/>
          <p:nvPr/>
        </p:nvSpPr>
        <p:spPr>
          <a:xfrm>
            <a:off x="10621926" y="24314"/>
            <a:ext cx="1311348" cy="86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82190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8AEC298-B6CA-DE0D-0E6C-7453414ED94D}"/>
              </a:ext>
            </a:extLst>
          </p:cNvPr>
          <p:cNvSpPr/>
          <p:nvPr/>
        </p:nvSpPr>
        <p:spPr>
          <a:xfrm>
            <a:off x="303240" y="24314"/>
            <a:ext cx="1898703" cy="86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a:extLst>
              <a:ext uri="{FF2B5EF4-FFF2-40B4-BE49-F238E27FC236}">
                <a16:creationId xmlns:a16="http://schemas.microsoft.com/office/drawing/2014/main" id="{B874F704-8CB3-5225-D4A7-4D54F2B176E8}"/>
              </a:ext>
            </a:extLst>
          </p:cNvPr>
          <p:cNvSpPr/>
          <p:nvPr/>
        </p:nvSpPr>
        <p:spPr>
          <a:xfrm>
            <a:off x="10621926" y="24314"/>
            <a:ext cx="1311348" cy="86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a16="http://schemas.microsoft.com/office/drawing/2014/main" id="{F6E3A607-07CB-493B-8B3F-04455046CD27}"/>
              </a:ext>
            </a:extLst>
          </p:cNvPr>
          <p:cNvSpPr txBox="1"/>
          <p:nvPr/>
        </p:nvSpPr>
        <p:spPr>
          <a:xfrm>
            <a:off x="5484631" y="4450215"/>
            <a:ext cx="6533999" cy="1866694"/>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41" name="TextBox 40">
            <a:extLst>
              <a:ext uri="{FF2B5EF4-FFF2-40B4-BE49-F238E27FC236}">
                <a16:creationId xmlns:a16="http://schemas.microsoft.com/office/drawing/2014/main" id="{967709BD-9EA6-9B27-DD55-0BBE23EF559F}"/>
              </a:ext>
            </a:extLst>
          </p:cNvPr>
          <p:cNvSpPr txBox="1"/>
          <p:nvPr/>
        </p:nvSpPr>
        <p:spPr>
          <a:xfrm>
            <a:off x="5484632" y="2303352"/>
            <a:ext cx="6533999" cy="1866694"/>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3" name="TextBox 2">
            <a:extLst>
              <a:ext uri="{FF2B5EF4-FFF2-40B4-BE49-F238E27FC236}">
                <a16:creationId xmlns:a16="http://schemas.microsoft.com/office/drawing/2014/main" id="{0638D020-07AA-C69A-6C54-9D308507863A}"/>
              </a:ext>
            </a:extLst>
          </p:cNvPr>
          <p:cNvSpPr txBox="1"/>
          <p:nvPr/>
        </p:nvSpPr>
        <p:spPr>
          <a:xfrm>
            <a:off x="3254215" y="3110779"/>
            <a:ext cx="1733202" cy="26161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a:ea typeface="+mn-ea"/>
                <a:cs typeface="+mn-cs"/>
              </a:rPr>
              <a:t>Main Demographic Table</a:t>
            </a:r>
          </a:p>
        </p:txBody>
      </p:sp>
      <p:sp>
        <p:nvSpPr>
          <p:cNvPr id="4" name="TextBox 3">
            <a:extLst>
              <a:ext uri="{FF2B5EF4-FFF2-40B4-BE49-F238E27FC236}">
                <a16:creationId xmlns:a16="http://schemas.microsoft.com/office/drawing/2014/main" id="{C03BFE3B-6EDF-9081-8F8C-EC79C57B98CA}"/>
              </a:ext>
            </a:extLst>
          </p:cNvPr>
          <p:cNvSpPr txBox="1"/>
          <p:nvPr/>
        </p:nvSpPr>
        <p:spPr>
          <a:xfrm>
            <a:off x="5883695" y="4721435"/>
            <a:ext cx="824983"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Addendums</a:t>
            </a:r>
          </a:p>
        </p:txBody>
      </p:sp>
      <p:sp>
        <p:nvSpPr>
          <p:cNvPr id="5" name="TextBox 4">
            <a:extLst>
              <a:ext uri="{FF2B5EF4-FFF2-40B4-BE49-F238E27FC236}">
                <a16:creationId xmlns:a16="http://schemas.microsoft.com/office/drawing/2014/main" id="{7606EAFE-3A8A-C6BB-15B5-0B810C89ECD6}"/>
              </a:ext>
            </a:extLst>
          </p:cNvPr>
          <p:cNvSpPr txBox="1"/>
          <p:nvPr/>
        </p:nvSpPr>
        <p:spPr>
          <a:xfrm>
            <a:off x="5954513" y="5085665"/>
            <a:ext cx="612605"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Allergies</a:t>
            </a:r>
          </a:p>
        </p:txBody>
      </p:sp>
      <p:sp>
        <p:nvSpPr>
          <p:cNvPr id="6" name="TextBox 5">
            <a:extLst>
              <a:ext uri="{FF2B5EF4-FFF2-40B4-BE49-F238E27FC236}">
                <a16:creationId xmlns:a16="http://schemas.microsoft.com/office/drawing/2014/main" id="{45820990-7190-655E-64BB-FD012950C834}"/>
              </a:ext>
            </a:extLst>
          </p:cNvPr>
          <p:cNvSpPr txBox="1"/>
          <p:nvPr/>
        </p:nvSpPr>
        <p:spPr>
          <a:xfrm>
            <a:off x="9804965" y="5807895"/>
            <a:ext cx="494992"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Billing</a:t>
            </a:r>
          </a:p>
        </p:txBody>
      </p:sp>
      <p:sp>
        <p:nvSpPr>
          <p:cNvPr id="7" name="TextBox 6">
            <a:extLst>
              <a:ext uri="{FF2B5EF4-FFF2-40B4-BE49-F238E27FC236}">
                <a16:creationId xmlns:a16="http://schemas.microsoft.com/office/drawing/2014/main" id="{003AE8DE-1B3D-B8DF-5DD7-3B8BCF577A00}"/>
              </a:ext>
            </a:extLst>
          </p:cNvPr>
          <p:cNvSpPr txBox="1"/>
          <p:nvPr/>
        </p:nvSpPr>
        <p:spPr>
          <a:xfrm>
            <a:off x="8271747" y="5788841"/>
            <a:ext cx="99425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Chart Summary</a:t>
            </a:r>
          </a:p>
        </p:txBody>
      </p:sp>
      <p:sp>
        <p:nvSpPr>
          <p:cNvPr id="8" name="TextBox 7">
            <a:extLst>
              <a:ext uri="{FF2B5EF4-FFF2-40B4-BE49-F238E27FC236}">
                <a16:creationId xmlns:a16="http://schemas.microsoft.com/office/drawing/2014/main" id="{694B594F-AD58-E976-4EB4-944FBD963073}"/>
              </a:ext>
            </a:extLst>
          </p:cNvPr>
          <p:cNvSpPr txBox="1"/>
          <p:nvPr/>
        </p:nvSpPr>
        <p:spPr>
          <a:xfrm>
            <a:off x="5693999" y="5449895"/>
            <a:ext cx="1204374"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Tahoma"/>
                <a:ea typeface="+mn-ea"/>
                <a:cs typeface="+mn-cs"/>
              </a:rPr>
              <a:t>CMSConditionCodes</a:t>
            </a:r>
            <a:endParaRPr kumimoji="0" lang="en-US" sz="900" b="0" i="0" u="none" strike="noStrike" kern="1200" cap="none" spc="0" normalizeH="0" baseline="0" noProof="0">
              <a:ln>
                <a:noFill/>
              </a:ln>
              <a:solidFill>
                <a:prstClr val="black"/>
              </a:solidFill>
              <a:effectLst/>
              <a:uLnTx/>
              <a:uFillTx/>
              <a:latin typeface="Tahoma"/>
              <a:ea typeface="+mn-ea"/>
              <a:cs typeface="+mn-cs"/>
            </a:endParaRPr>
          </a:p>
        </p:txBody>
      </p:sp>
      <p:sp>
        <p:nvSpPr>
          <p:cNvPr id="9" name="TextBox 8">
            <a:extLst>
              <a:ext uri="{FF2B5EF4-FFF2-40B4-BE49-F238E27FC236}">
                <a16:creationId xmlns:a16="http://schemas.microsoft.com/office/drawing/2014/main" id="{9E076F62-4625-8A1D-88E7-9141EDF00E2B}"/>
              </a:ext>
            </a:extLst>
          </p:cNvPr>
          <p:cNvSpPr txBox="1"/>
          <p:nvPr/>
        </p:nvSpPr>
        <p:spPr>
          <a:xfrm>
            <a:off x="6065995" y="5807895"/>
            <a:ext cx="460381"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Crew</a:t>
            </a:r>
          </a:p>
        </p:txBody>
      </p:sp>
      <p:sp>
        <p:nvSpPr>
          <p:cNvPr id="10" name="TextBox 9">
            <a:extLst>
              <a:ext uri="{FF2B5EF4-FFF2-40B4-BE49-F238E27FC236}">
                <a16:creationId xmlns:a16="http://schemas.microsoft.com/office/drawing/2014/main" id="{A745162A-55C1-BA69-FED3-3F884178541E}"/>
              </a:ext>
            </a:extLst>
          </p:cNvPr>
          <p:cNvSpPr txBox="1"/>
          <p:nvPr/>
        </p:nvSpPr>
        <p:spPr>
          <a:xfrm>
            <a:off x="9791495" y="4721222"/>
            <a:ext cx="523494"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Events</a:t>
            </a:r>
          </a:p>
        </p:txBody>
      </p:sp>
      <p:sp>
        <p:nvSpPr>
          <p:cNvPr id="11" name="TextBox 10">
            <a:extLst>
              <a:ext uri="{FF2B5EF4-FFF2-40B4-BE49-F238E27FC236}">
                <a16:creationId xmlns:a16="http://schemas.microsoft.com/office/drawing/2014/main" id="{AE7E37E2-795D-9571-6113-7EBFEB2ADE4F}"/>
              </a:ext>
            </a:extLst>
          </p:cNvPr>
          <p:cNvSpPr txBox="1"/>
          <p:nvPr/>
        </p:nvSpPr>
        <p:spPr>
          <a:xfrm>
            <a:off x="9765260" y="5445737"/>
            <a:ext cx="574402"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Factors</a:t>
            </a:r>
          </a:p>
        </p:txBody>
      </p:sp>
      <p:sp>
        <p:nvSpPr>
          <p:cNvPr id="12" name="TextBox 11">
            <a:extLst>
              <a:ext uri="{FF2B5EF4-FFF2-40B4-BE49-F238E27FC236}">
                <a16:creationId xmlns:a16="http://schemas.microsoft.com/office/drawing/2014/main" id="{9F7F7C38-9E7F-A2EE-D98D-A84122164735}"/>
              </a:ext>
            </a:extLst>
          </p:cNvPr>
          <p:cNvSpPr txBox="1"/>
          <p:nvPr/>
        </p:nvSpPr>
        <p:spPr>
          <a:xfrm>
            <a:off x="7212436" y="5445737"/>
            <a:ext cx="508069" cy="2308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Fluids</a:t>
            </a:r>
          </a:p>
        </p:txBody>
      </p:sp>
      <p:sp>
        <p:nvSpPr>
          <p:cNvPr id="13" name="TextBox 12">
            <a:extLst>
              <a:ext uri="{FF2B5EF4-FFF2-40B4-BE49-F238E27FC236}">
                <a16:creationId xmlns:a16="http://schemas.microsoft.com/office/drawing/2014/main" id="{C4547D0B-17D9-1EF0-D808-2804C0B12475}"/>
              </a:ext>
            </a:extLst>
          </p:cNvPr>
          <p:cNvSpPr txBox="1"/>
          <p:nvPr/>
        </p:nvSpPr>
        <p:spPr>
          <a:xfrm>
            <a:off x="7236279" y="5810440"/>
            <a:ext cx="460381" cy="2308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IABP</a:t>
            </a:r>
          </a:p>
        </p:txBody>
      </p:sp>
      <p:sp>
        <p:nvSpPr>
          <p:cNvPr id="14" name="TextBox 13">
            <a:extLst>
              <a:ext uri="{FF2B5EF4-FFF2-40B4-BE49-F238E27FC236}">
                <a16:creationId xmlns:a16="http://schemas.microsoft.com/office/drawing/2014/main" id="{573E755B-EFE8-1757-84E1-53C9284C10D9}"/>
              </a:ext>
            </a:extLst>
          </p:cNvPr>
          <p:cNvSpPr txBox="1"/>
          <p:nvPr/>
        </p:nvSpPr>
        <p:spPr>
          <a:xfrm>
            <a:off x="10801077" y="4727747"/>
            <a:ext cx="601838" cy="2308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Imaging</a:t>
            </a:r>
          </a:p>
        </p:txBody>
      </p:sp>
      <p:sp>
        <p:nvSpPr>
          <p:cNvPr id="15" name="TextBox 14">
            <a:extLst>
              <a:ext uri="{FF2B5EF4-FFF2-40B4-BE49-F238E27FC236}">
                <a16:creationId xmlns:a16="http://schemas.microsoft.com/office/drawing/2014/main" id="{A184ABDF-C75D-E73B-84B3-CE550D531C14}"/>
              </a:ext>
            </a:extLst>
          </p:cNvPr>
          <p:cNvSpPr txBox="1"/>
          <p:nvPr/>
        </p:nvSpPr>
        <p:spPr>
          <a:xfrm>
            <a:off x="7912099" y="2628491"/>
            <a:ext cx="1327544"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Tahoma"/>
                <a:ea typeface="+mn-ea"/>
                <a:cs typeface="+mn-cs"/>
              </a:rPr>
              <a:t>IPFAssessmentsGen</a:t>
            </a:r>
            <a:endParaRPr kumimoji="0" lang="en-US" sz="1000" b="0" i="0" u="none" strike="noStrike" kern="1200" cap="none" spc="0" normalizeH="0" baseline="0" noProof="0">
              <a:ln>
                <a:noFill/>
              </a:ln>
              <a:solidFill>
                <a:prstClr val="black"/>
              </a:solidFill>
              <a:effectLst/>
              <a:uLnTx/>
              <a:uFillTx/>
              <a:latin typeface="Tahoma"/>
              <a:ea typeface="+mn-ea"/>
              <a:cs typeface="+mn-cs"/>
            </a:endParaRPr>
          </a:p>
        </p:txBody>
      </p:sp>
      <p:sp>
        <p:nvSpPr>
          <p:cNvPr id="16" name="TextBox 15">
            <a:extLst>
              <a:ext uri="{FF2B5EF4-FFF2-40B4-BE49-F238E27FC236}">
                <a16:creationId xmlns:a16="http://schemas.microsoft.com/office/drawing/2014/main" id="{238BC75D-96B9-035D-3B5A-625E969FEBA6}"/>
              </a:ext>
            </a:extLst>
          </p:cNvPr>
          <p:cNvSpPr txBox="1"/>
          <p:nvPr/>
        </p:nvSpPr>
        <p:spPr>
          <a:xfrm>
            <a:off x="10001141" y="2628491"/>
            <a:ext cx="1360887"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Tahoma"/>
                <a:ea typeface="+mn-ea"/>
                <a:cs typeface="+mn-cs"/>
              </a:rPr>
              <a:t>IPFAssessmentsSpc</a:t>
            </a:r>
            <a:endParaRPr kumimoji="0" lang="en-US" sz="1000" b="0" i="0" u="none" strike="noStrike" kern="1200" cap="none" spc="0" normalizeH="0" baseline="0" noProof="0">
              <a:ln>
                <a:noFill/>
              </a:ln>
              <a:solidFill>
                <a:prstClr val="black"/>
              </a:solidFill>
              <a:effectLst/>
              <a:uLnTx/>
              <a:uFillTx/>
              <a:latin typeface="Tahoma"/>
              <a:ea typeface="+mn-ea"/>
              <a:cs typeface="+mn-cs"/>
            </a:endParaRPr>
          </a:p>
        </p:txBody>
      </p:sp>
      <p:sp>
        <p:nvSpPr>
          <p:cNvPr id="17" name="TextBox 16">
            <a:extLst>
              <a:ext uri="{FF2B5EF4-FFF2-40B4-BE49-F238E27FC236}">
                <a16:creationId xmlns:a16="http://schemas.microsoft.com/office/drawing/2014/main" id="{CAA10A83-0218-BB43-3AA5-4DF0955582BE}"/>
              </a:ext>
            </a:extLst>
          </p:cNvPr>
          <p:cNvSpPr txBox="1"/>
          <p:nvPr/>
        </p:nvSpPr>
        <p:spPr>
          <a:xfrm>
            <a:off x="6131150" y="3091884"/>
            <a:ext cx="699034" cy="24622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Tahoma"/>
                <a:ea typeface="+mn-ea"/>
                <a:cs typeface="+mn-cs"/>
              </a:rPr>
              <a:t>IPFBurns</a:t>
            </a:r>
            <a:endParaRPr kumimoji="0" lang="en-US" sz="1000" b="0" i="0" u="none" strike="noStrike" kern="1200" cap="none" spc="0" normalizeH="0" baseline="0" noProof="0">
              <a:ln>
                <a:noFill/>
              </a:ln>
              <a:solidFill>
                <a:prstClr val="black"/>
              </a:solidFill>
              <a:effectLst/>
              <a:uLnTx/>
              <a:uFillTx/>
              <a:latin typeface="Tahoma"/>
              <a:ea typeface="+mn-ea"/>
              <a:cs typeface="+mn-cs"/>
            </a:endParaRPr>
          </a:p>
        </p:txBody>
      </p:sp>
      <p:sp>
        <p:nvSpPr>
          <p:cNvPr id="18" name="TextBox 17">
            <a:extLst>
              <a:ext uri="{FF2B5EF4-FFF2-40B4-BE49-F238E27FC236}">
                <a16:creationId xmlns:a16="http://schemas.microsoft.com/office/drawing/2014/main" id="{BC190F79-71FF-7A0A-89E3-A4227AE252FF}"/>
              </a:ext>
            </a:extLst>
          </p:cNvPr>
          <p:cNvSpPr txBox="1"/>
          <p:nvPr/>
        </p:nvSpPr>
        <p:spPr>
          <a:xfrm>
            <a:off x="10175230" y="3091884"/>
            <a:ext cx="1012707" cy="24622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Tahoma"/>
                <a:ea typeface="+mn-ea"/>
                <a:cs typeface="+mn-cs"/>
              </a:rPr>
              <a:t>IPFComments</a:t>
            </a:r>
            <a:endParaRPr kumimoji="0" lang="en-US" sz="1000" b="0" i="0" u="none" strike="noStrike" kern="1200" cap="none" spc="0" normalizeH="0" baseline="0" noProof="0">
              <a:ln>
                <a:noFill/>
              </a:ln>
              <a:solidFill>
                <a:prstClr val="black"/>
              </a:solidFill>
              <a:effectLst/>
              <a:uLnTx/>
              <a:uFillTx/>
              <a:latin typeface="Tahoma"/>
              <a:ea typeface="+mn-ea"/>
              <a:cs typeface="+mn-cs"/>
            </a:endParaRPr>
          </a:p>
        </p:txBody>
      </p:sp>
      <p:sp>
        <p:nvSpPr>
          <p:cNvPr id="19" name="TextBox 18">
            <a:extLst>
              <a:ext uri="{FF2B5EF4-FFF2-40B4-BE49-F238E27FC236}">
                <a16:creationId xmlns:a16="http://schemas.microsoft.com/office/drawing/2014/main" id="{2911DCFF-6AA6-6598-94DC-88D08AB5CBAF}"/>
              </a:ext>
            </a:extLst>
          </p:cNvPr>
          <p:cNvSpPr txBox="1"/>
          <p:nvPr/>
        </p:nvSpPr>
        <p:spPr>
          <a:xfrm>
            <a:off x="5974082" y="2633655"/>
            <a:ext cx="1013171" cy="24622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Tahoma"/>
                <a:ea typeface="+mn-ea"/>
                <a:cs typeface="+mn-cs"/>
              </a:rPr>
              <a:t>IPFDrainTubes</a:t>
            </a:r>
            <a:endParaRPr kumimoji="0" lang="en-US" sz="1000" b="0" i="0" u="none" strike="noStrike" kern="1200" cap="none" spc="0" normalizeH="0" baseline="0" noProof="0">
              <a:ln>
                <a:noFill/>
              </a:ln>
              <a:solidFill>
                <a:prstClr val="black"/>
              </a:solidFill>
              <a:effectLst/>
              <a:uLnTx/>
              <a:uFillTx/>
              <a:latin typeface="Tahoma"/>
              <a:ea typeface="+mn-ea"/>
              <a:cs typeface="+mn-cs"/>
            </a:endParaRPr>
          </a:p>
        </p:txBody>
      </p:sp>
      <p:sp>
        <p:nvSpPr>
          <p:cNvPr id="20" name="TextBox 19">
            <a:extLst>
              <a:ext uri="{FF2B5EF4-FFF2-40B4-BE49-F238E27FC236}">
                <a16:creationId xmlns:a16="http://schemas.microsoft.com/office/drawing/2014/main" id="{3D9AC51E-FADD-64AC-1861-2C6D3F12D567}"/>
              </a:ext>
            </a:extLst>
          </p:cNvPr>
          <p:cNvSpPr txBox="1"/>
          <p:nvPr/>
        </p:nvSpPr>
        <p:spPr>
          <a:xfrm>
            <a:off x="6151473" y="3563723"/>
            <a:ext cx="667199"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Tahoma"/>
                <a:ea typeface="+mn-ea"/>
                <a:cs typeface="+mn-cs"/>
              </a:rPr>
              <a:t>IPFMisc</a:t>
            </a:r>
            <a:endParaRPr kumimoji="0" lang="en-US" sz="1000" b="0" i="0" u="none" strike="noStrike" kern="1200" cap="none" spc="0" normalizeH="0" baseline="0" noProof="0">
              <a:ln>
                <a:noFill/>
              </a:ln>
              <a:solidFill>
                <a:prstClr val="black"/>
              </a:solidFill>
              <a:effectLst/>
              <a:uLnTx/>
              <a:uFillTx/>
              <a:latin typeface="Tahoma"/>
              <a:ea typeface="+mn-ea"/>
              <a:cs typeface="+mn-cs"/>
            </a:endParaRPr>
          </a:p>
        </p:txBody>
      </p:sp>
      <p:sp>
        <p:nvSpPr>
          <p:cNvPr id="21" name="TextBox 20">
            <a:extLst>
              <a:ext uri="{FF2B5EF4-FFF2-40B4-BE49-F238E27FC236}">
                <a16:creationId xmlns:a16="http://schemas.microsoft.com/office/drawing/2014/main" id="{E41BE4CE-DFC8-4021-F320-84B8FC608C5A}"/>
              </a:ext>
            </a:extLst>
          </p:cNvPr>
          <p:cNvSpPr txBox="1"/>
          <p:nvPr/>
        </p:nvSpPr>
        <p:spPr>
          <a:xfrm>
            <a:off x="8124581" y="3091884"/>
            <a:ext cx="90258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Tahoma"/>
                <a:ea typeface="+mn-ea"/>
                <a:cs typeface="+mn-cs"/>
              </a:rPr>
              <a:t>IPFPregancy</a:t>
            </a:r>
            <a:endParaRPr kumimoji="0" lang="en-US" sz="1000" b="0" i="0" u="none" strike="noStrike" kern="1200" cap="none" spc="0" normalizeH="0" baseline="0" noProof="0">
              <a:ln>
                <a:noFill/>
              </a:ln>
              <a:solidFill>
                <a:prstClr val="black"/>
              </a:solidFill>
              <a:effectLst/>
              <a:uLnTx/>
              <a:uFillTx/>
              <a:latin typeface="Tahoma"/>
              <a:ea typeface="+mn-ea"/>
              <a:cs typeface="+mn-cs"/>
            </a:endParaRPr>
          </a:p>
        </p:txBody>
      </p:sp>
      <p:sp>
        <p:nvSpPr>
          <p:cNvPr id="22" name="TextBox 21">
            <a:extLst>
              <a:ext uri="{FF2B5EF4-FFF2-40B4-BE49-F238E27FC236}">
                <a16:creationId xmlns:a16="http://schemas.microsoft.com/office/drawing/2014/main" id="{B53E007E-FFAD-C4EA-57C2-4A4D99D6297B}"/>
              </a:ext>
            </a:extLst>
          </p:cNvPr>
          <p:cNvSpPr txBox="1"/>
          <p:nvPr/>
        </p:nvSpPr>
        <p:spPr>
          <a:xfrm>
            <a:off x="9843934" y="5085665"/>
            <a:ext cx="417054"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Labs</a:t>
            </a:r>
          </a:p>
        </p:txBody>
      </p:sp>
      <p:sp>
        <p:nvSpPr>
          <p:cNvPr id="23" name="TextBox 22">
            <a:extLst>
              <a:ext uri="{FF2B5EF4-FFF2-40B4-BE49-F238E27FC236}">
                <a16:creationId xmlns:a16="http://schemas.microsoft.com/office/drawing/2014/main" id="{758C2C51-ED20-3230-AF9E-B8CA22BE094C}"/>
              </a:ext>
            </a:extLst>
          </p:cNvPr>
          <p:cNvSpPr txBox="1"/>
          <p:nvPr/>
        </p:nvSpPr>
        <p:spPr>
          <a:xfrm>
            <a:off x="8147676" y="4727747"/>
            <a:ext cx="1214532"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Past Medical History</a:t>
            </a:r>
          </a:p>
        </p:txBody>
      </p:sp>
      <p:sp>
        <p:nvSpPr>
          <p:cNvPr id="24" name="TextBox 23">
            <a:extLst>
              <a:ext uri="{FF2B5EF4-FFF2-40B4-BE49-F238E27FC236}">
                <a16:creationId xmlns:a16="http://schemas.microsoft.com/office/drawing/2014/main" id="{C5A99478-EF0E-A062-0D10-DDAAC2C7CBA8}"/>
              </a:ext>
            </a:extLst>
          </p:cNvPr>
          <p:cNvSpPr txBox="1"/>
          <p:nvPr/>
        </p:nvSpPr>
        <p:spPr>
          <a:xfrm>
            <a:off x="8187505" y="5085665"/>
            <a:ext cx="1128249"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Patient Follow ups</a:t>
            </a:r>
          </a:p>
        </p:txBody>
      </p:sp>
      <p:sp>
        <p:nvSpPr>
          <p:cNvPr id="33" name="TextBox 32">
            <a:extLst>
              <a:ext uri="{FF2B5EF4-FFF2-40B4-BE49-F238E27FC236}">
                <a16:creationId xmlns:a16="http://schemas.microsoft.com/office/drawing/2014/main" id="{F95750A5-7E64-3BFA-1349-8D2D1B4B067D}"/>
              </a:ext>
            </a:extLst>
          </p:cNvPr>
          <p:cNvSpPr txBox="1"/>
          <p:nvPr/>
        </p:nvSpPr>
        <p:spPr>
          <a:xfrm>
            <a:off x="10826063" y="5478613"/>
            <a:ext cx="551866"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P Meds</a:t>
            </a:r>
          </a:p>
        </p:txBody>
      </p:sp>
      <p:sp>
        <p:nvSpPr>
          <p:cNvPr id="34" name="TextBox 33">
            <a:extLst>
              <a:ext uri="{FF2B5EF4-FFF2-40B4-BE49-F238E27FC236}">
                <a16:creationId xmlns:a16="http://schemas.microsoft.com/office/drawing/2014/main" id="{6622F8DA-DEB6-DCC3-F8D4-F7F896AF510A}"/>
              </a:ext>
            </a:extLst>
          </p:cNvPr>
          <p:cNvSpPr txBox="1"/>
          <p:nvPr/>
        </p:nvSpPr>
        <p:spPr>
          <a:xfrm>
            <a:off x="7110787" y="5085665"/>
            <a:ext cx="711369"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Prior IVs</a:t>
            </a:r>
          </a:p>
        </p:txBody>
      </p:sp>
      <p:pic>
        <p:nvPicPr>
          <p:cNvPr id="36" name="Picture 35">
            <a:extLst>
              <a:ext uri="{FF2B5EF4-FFF2-40B4-BE49-F238E27FC236}">
                <a16:creationId xmlns:a16="http://schemas.microsoft.com/office/drawing/2014/main" id="{91A2C838-90B1-1D75-1FBA-F57117DA728F}"/>
              </a:ext>
            </a:extLst>
          </p:cNvPr>
          <p:cNvPicPr>
            <a:picLocks noChangeAspect="1"/>
          </p:cNvPicPr>
          <p:nvPr/>
        </p:nvPicPr>
        <p:blipFill>
          <a:blip r:embed="rId2"/>
          <a:stretch>
            <a:fillRect/>
          </a:stretch>
        </p:blipFill>
        <p:spPr>
          <a:xfrm>
            <a:off x="-1" y="429953"/>
            <a:ext cx="2901160" cy="5779008"/>
          </a:xfrm>
          <a:prstGeom prst="rect">
            <a:avLst/>
          </a:prstGeom>
        </p:spPr>
      </p:pic>
      <p:sp>
        <p:nvSpPr>
          <p:cNvPr id="37" name="TextBox 36">
            <a:extLst>
              <a:ext uri="{FF2B5EF4-FFF2-40B4-BE49-F238E27FC236}">
                <a16:creationId xmlns:a16="http://schemas.microsoft.com/office/drawing/2014/main" id="{3A171FB1-E679-2F45-DEC2-A4667AF47A31}"/>
              </a:ext>
            </a:extLst>
          </p:cNvPr>
          <p:cNvSpPr txBox="1"/>
          <p:nvPr/>
        </p:nvSpPr>
        <p:spPr>
          <a:xfrm>
            <a:off x="7081515" y="4725593"/>
            <a:ext cx="769915"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Prior Meds</a:t>
            </a:r>
          </a:p>
        </p:txBody>
      </p:sp>
      <p:sp>
        <p:nvSpPr>
          <p:cNvPr id="38" name="TextBox 37">
            <a:extLst>
              <a:ext uri="{FF2B5EF4-FFF2-40B4-BE49-F238E27FC236}">
                <a16:creationId xmlns:a16="http://schemas.microsoft.com/office/drawing/2014/main" id="{45AB59C2-2ABF-66DF-5505-B9EF01D658E3}"/>
              </a:ext>
            </a:extLst>
          </p:cNvPr>
          <p:cNvSpPr txBox="1"/>
          <p:nvPr/>
        </p:nvSpPr>
        <p:spPr>
          <a:xfrm>
            <a:off x="10716190" y="5085665"/>
            <a:ext cx="771612"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Procedures</a:t>
            </a:r>
          </a:p>
        </p:txBody>
      </p:sp>
      <p:sp>
        <p:nvSpPr>
          <p:cNvPr id="39" name="TextBox 38">
            <a:extLst>
              <a:ext uri="{FF2B5EF4-FFF2-40B4-BE49-F238E27FC236}">
                <a16:creationId xmlns:a16="http://schemas.microsoft.com/office/drawing/2014/main" id="{39640498-D1CD-D103-72CF-B18E4A798AE5}"/>
              </a:ext>
            </a:extLst>
          </p:cNvPr>
          <p:cNvSpPr txBox="1"/>
          <p:nvPr/>
        </p:nvSpPr>
        <p:spPr>
          <a:xfrm>
            <a:off x="8202417" y="5437253"/>
            <a:ext cx="1098424" cy="2308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ahoma"/>
                <a:ea typeface="+mn-ea"/>
                <a:cs typeface="+mn-cs"/>
              </a:rPr>
              <a:t>Receiving Status</a:t>
            </a:r>
          </a:p>
        </p:txBody>
      </p:sp>
      <p:sp>
        <p:nvSpPr>
          <p:cNvPr id="40" name="TextBox 39">
            <a:extLst>
              <a:ext uri="{FF2B5EF4-FFF2-40B4-BE49-F238E27FC236}">
                <a16:creationId xmlns:a16="http://schemas.microsoft.com/office/drawing/2014/main" id="{2EEFC65A-CB9A-E136-8019-E05F78B422E6}"/>
              </a:ext>
            </a:extLst>
          </p:cNvPr>
          <p:cNvSpPr txBox="1"/>
          <p:nvPr/>
        </p:nvSpPr>
        <p:spPr>
          <a:xfrm>
            <a:off x="5484631" y="207062"/>
            <a:ext cx="6533999" cy="1866694"/>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25" name="TextBox 24">
            <a:extLst>
              <a:ext uri="{FF2B5EF4-FFF2-40B4-BE49-F238E27FC236}">
                <a16:creationId xmlns:a16="http://schemas.microsoft.com/office/drawing/2014/main" id="{B7B05835-D25B-5182-2ED2-18B49B1C1C94}"/>
              </a:ext>
            </a:extLst>
          </p:cNvPr>
          <p:cNvSpPr txBox="1"/>
          <p:nvPr/>
        </p:nvSpPr>
        <p:spPr>
          <a:xfrm>
            <a:off x="6004582" y="1479468"/>
            <a:ext cx="932934"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PHI of Billing</a:t>
            </a:r>
          </a:p>
        </p:txBody>
      </p:sp>
      <p:sp>
        <p:nvSpPr>
          <p:cNvPr id="26" name="TextBox 25">
            <a:extLst>
              <a:ext uri="{FF2B5EF4-FFF2-40B4-BE49-F238E27FC236}">
                <a16:creationId xmlns:a16="http://schemas.microsoft.com/office/drawing/2014/main" id="{EC210FEB-E8A7-A5AC-2209-2752B1A64E0B}"/>
              </a:ext>
            </a:extLst>
          </p:cNvPr>
          <p:cNvSpPr txBox="1"/>
          <p:nvPr/>
        </p:nvSpPr>
        <p:spPr>
          <a:xfrm>
            <a:off x="5817108" y="529220"/>
            <a:ext cx="1264407"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PHI of Addendums</a:t>
            </a:r>
          </a:p>
        </p:txBody>
      </p:sp>
      <p:sp>
        <p:nvSpPr>
          <p:cNvPr id="27" name="TextBox 26">
            <a:extLst>
              <a:ext uri="{FF2B5EF4-FFF2-40B4-BE49-F238E27FC236}">
                <a16:creationId xmlns:a16="http://schemas.microsoft.com/office/drawing/2014/main" id="{595E8FC5-6375-857F-327C-2246DE4F0FD8}"/>
              </a:ext>
            </a:extLst>
          </p:cNvPr>
          <p:cNvSpPr txBox="1"/>
          <p:nvPr/>
        </p:nvSpPr>
        <p:spPr>
          <a:xfrm>
            <a:off x="10210126" y="529219"/>
            <a:ext cx="1022959"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PHI of Events</a:t>
            </a:r>
          </a:p>
        </p:txBody>
      </p:sp>
      <p:sp>
        <p:nvSpPr>
          <p:cNvPr id="28" name="TextBox 27">
            <a:extLst>
              <a:ext uri="{FF2B5EF4-FFF2-40B4-BE49-F238E27FC236}">
                <a16:creationId xmlns:a16="http://schemas.microsoft.com/office/drawing/2014/main" id="{E3F011F1-667D-1080-336E-D15340C792A4}"/>
              </a:ext>
            </a:extLst>
          </p:cNvPr>
          <p:cNvSpPr txBox="1"/>
          <p:nvPr/>
        </p:nvSpPr>
        <p:spPr>
          <a:xfrm>
            <a:off x="7764519" y="529219"/>
            <a:ext cx="1660062" cy="24622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PHI of Main Demographic</a:t>
            </a:r>
          </a:p>
        </p:txBody>
      </p:sp>
      <p:sp>
        <p:nvSpPr>
          <p:cNvPr id="29" name="TextBox 28">
            <a:extLst>
              <a:ext uri="{FF2B5EF4-FFF2-40B4-BE49-F238E27FC236}">
                <a16:creationId xmlns:a16="http://schemas.microsoft.com/office/drawing/2014/main" id="{0B2B4A47-D717-2AB4-786A-4E2C3FD5B806}"/>
              </a:ext>
            </a:extLst>
          </p:cNvPr>
          <p:cNvSpPr txBox="1"/>
          <p:nvPr/>
        </p:nvSpPr>
        <p:spPr>
          <a:xfrm>
            <a:off x="7789535" y="1479468"/>
            <a:ext cx="1572673"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PHI of Patient </a:t>
            </a:r>
            <a:r>
              <a:rPr kumimoji="0" lang="en-US" sz="1000" b="0" i="0" u="none" strike="noStrike" kern="1200" cap="none" spc="0" normalizeH="0" baseline="0" noProof="0" err="1">
                <a:ln>
                  <a:noFill/>
                </a:ln>
                <a:solidFill>
                  <a:prstClr val="black"/>
                </a:solidFill>
                <a:effectLst/>
                <a:uLnTx/>
                <a:uFillTx/>
                <a:latin typeface="Tahoma"/>
                <a:ea typeface="+mn-ea"/>
                <a:cs typeface="+mn-cs"/>
              </a:rPr>
              <a:t>Followups</a:t>
            </a:r>
            <a:endParaRPr kumimoji="0" lang="en-US" sz="1000" b="0" i="0" u="none" strike="noStrike" kern="1200" cap="none" spc="0" normalizeH="0" baseline="0" noProof="0">
              <a:ln>
                <a:noFill/>
              </a:ln>
              <a:solidFill>
                <a:prstClr val="black"/>
              </a:solidFill>
              <a:effectLst/>
              <a:uLnTx/>
              <a:uFillTx/>
              <a:latin typeface="Tahoma"/>
              <a:ea typeface="+mn-ea"/>
              <a:cs typeface="+mn-cs"/>
            </a:endParaRPr>
          </a:p>
        </p:txBody>
      </p:sp>
      <p:sp>
        <p:nvSpPr>
          <p:cNvPr id="30" name="TextBox 29">
            <a:extLst>
              <a:ext uri="{FF2B5EF4-FFF2-40B4-BE49-F238E27FC236}">
                <a16:creationId xmlns:a16="http://schemas.microsoft.com/office/drawing/2014/main" id="{94625E23-05A7-36D9-96DC-A05384B09C19}"/>
              </a:ext>
            </a:extLst>
          </p:cNvPr>
          <p:cNvSpPr txBox="1"/>
          <p:nvPr/>
        </p:nvSpPr>
        <p:spPr>
          <a:xfrm>
            <a:off x="10130086" y="1007715"/>
            <a:ext cx="1102999"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PHI of Prior IVs</a:t>
            </a:r>
          </a:p>
        </p:txBody>
      </p:sp>
      <p:sp>
        <p:nvSpPr>
          <p:cNvPr id="31" name="TextBox 30">
            <a:extLst>
              <a:ext uri="{FF2B5EF4-FFF2-40B4-BE49-F238E27FC236}">
                <a16:creationId xmlns:a16="http://schemas.microsoft.com/office/drawing/2014/main" id="{C44CFF42-B67F-717C-7FD9-53C6437DB38D}"/>
              </a:ext>
            </a:extLst>
          </p:cNvPr>
          <p:cNvSpPr txBox="1"/>
          <p:nvPr/>
        </p:nvSpPr>
        <p:spPr>
          <a:xfrm>
            <a:off x="7997429" y="1004343"/>
            <a:ext cx="119428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PHI of Procedures</a:t>
            </a:r>
          </a:p>
        </p:txBody>
      </p:sp>
      <p:sp>
        <p:nvSpPr>
          <p:cNvPr id="32" name="TextBox 31">
            <a:extLst>
              <a:ext uri="{FF2B5EF4-FFF2-40B4-BE49-F238E27FC236}">
                <a16:creationId xmlns:a16="http://schemas.microsoft.com/office/drawing/2014/main" id="{ECAD72CD-BB0F-6BA2-BEFB-DC8DAC97FAD3}"/>
              </a:ext>
            </a:extLst>
          </p:cNvPr>
          <p:cNvSpPr txBox="1"/>
          <p:nvPr/>
        </p:nvSpPr>
        <p:spPr>
          <a:xfrm>
            <a:off x="5677936" y="1004344"/>
            <a:ext cx="1533948" cy="24622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PHI of Receiving Status</a:t>
            </a:r>
          </a:p>
        </p:txBody>
      </p:sp>
      <p:sp>
        <p:nvSpPr>
          <p:cNvPr id="51" name="TextBox 50">
            <a:extLst>
              <a:ext uri="{FF2B5EF4-FFF2-40B4-BE49-F238E27FC236}">
                <a16:creationId xmlns:a16="http://schemas.microsoft.com/office/drawing/2014/main" id="{CE8445CA-CCF6-4947-42DD-9AE645F1A5B9}"/>
              </a:ext>
            </a:extLst>
          </p:cNvPr>
          <p:cNvSpPr txBox="1"/>
          <p:nvPr/>
        </p:nvSpPr>
        <p:spPr>
          <a:xfrm>
            <a:off x="4592122" y="571479"/>
            <a:ext cx="832119"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a:ea typeface="+mn-ea"/>
                <a:cs typeface="+mn-cs"/>
              </a:rPr>
              <a:t>Long Data</a:t>
            </a:r>
          </a:p>
        </p:txBody>
      </p:sp>
      <p:sp>
        <p:nvSpPr>
          <p:cNvPr id="52" name="TextBox 51">
            <a:extLst>
              <a:ext uri="{FF2B5EF4-FFF2-40B4-BE49-F238E27FC236}">
                <a16:creationId xmlns:a16="http://schemas.microsoft.com/office/drawing/2014/main" id="{E69DFDE5-DDC4-C040-A3D2-79BFA21EAC10}"/>
              </a:ext>
            </a:extLst>
          </p:cNvPr>
          <p:cNvSpPr txBox="1"/>
          <p:nvPr/>
        </p:nvSpPr>
        <p:spPr>
          <a:xfrm>
            <a:off x="4592122" y="207062"/>
            <a:ext cx="832119" cy="26161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ahoma"/>
                <a:ea typeface="+mn-ea"/>
                <a:cs typeface="+mn-cs"/>
              </a:rPr>
              <a:t>Wide Data</a:t>
            </a:r>
          </a:p>
        </p:txBody>
      </p:sp>
      <p:cxnSp>
        <p:nvCxnSpPr>
          <p:cNvPr id="57" name="Elbow Connector 56">
            <a:extLst>
              <a:ext uri="{FF2B5EF4-FFF2-40B4-BE49-F238E27FC236}">
                <a16:creationId xmlns:a16="http://schemas.microsoft.com/office/drawing/2014/main" id="{B0BD49DC-7A9F-E772-1B1E-FA18F3762537}"/>
              </a:ext>
            </a:extLst>
          </p:cNvPr>
          <p:cNvCxnSpPr>
            <a:cxnSpLocks/>
            <a:endCxn id="3" idx="2"/>
          </p:cNvCxnSpPr>
          <p:nvPr/>
        </p:nvCxnSpPr>
        <p:spPr bwMode="auto">
          <a:xfrm flipV="1">
            <a:off x="2906302" y="3372389"/>
            <a:ext cx="1214514" cy="802542"/>
          </a:xfrm>
          <a:prstGeom prst="bentConnector2">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sp>
        <p:nvSpPr>
          <p:cNvPr id="74" name="TextBox 73">
            <a:extLst>
              <a:ext uri="{FF2B5EF4-FFF2-40B4-BE49-F238E27FC236}">
                <a16:creationId xmlns:a16="http://schemas.microsoft.com/office/drawing/2014/main" id="{FCF3C93B-7363-11DB-E4A3-FEF3B8E602EA}"/>
              </a:ext>
            </a:extLst>
          </p:cNvPr>
          <p:cNvSpPr txBox="1"/>
          <p:nvPr/>
        </p:nvSpPr>
        <p:spPr>
          <a:xfrm>
            <a:off x="2987489" y="4196299"/>
            <a:ext cx="105214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Tahoma"/>
                <a:ea typeface="+mn-ea"/>
                <a:cs typeface="+mn-cs"/>
              </a:rPr>
              <a:t>ID key: PRID</a:t>
            </a:r>
          </a:p>
        </p:txBody>
      </p:sp>
      <p:cxnSp>
        <p:nvCxnSpPr>
          <p:cNvPr id="78" name="Elbow Connector 77">
            <a:extLst>
              <a:ext uri="{FF2B5EF4-FFF2-40B4-BE49-F238E27FC236}">
                <a16:creationId xmlns:a16="http://schemas.microsoft.com/office/drawing/2014/main" id="{5743A603-9237-76FD-97BB-2ACAC9A08062}"/>
              </a:ext>
            </a:extLst>
          </p:cNvPr>
          <p:cNvCxnSpPr>
            <a:stCxn id="3" idx="3"/>
            <a:endCxn id="40" idx="1"/>
          </p:cNvCxnSpPr>
          <p:nvPr/>
        </p:nvCxnSpPr>
        <p:spPr bwMode="auto">
          <a:xfrm flipV="1">
            <a:off x="4987417" y="1140409"/>
            <a:ext cx="497214" cy="2101175"/>
          </a:xfrm>
          <a:prstGeom prst="bentConnector3">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80" name="Elbow Connector 79">
            <a:extLst>
              <a:ext uri="{FF2B5EF4-FFF2-40B4-BE49-F238E27FC236}">
                <a16:creationId xmlns:a16="http://schemas.microsoft.com/office/drawing/2014/main" id="{09DAB270-1D61-3C73-8731-B85228581051}"/>
              </a:ext>
            </a:extLst>
          </p:cNvPr>
          <p:cNvCxnSpPr>
            <a:stCxn id="3" idx="3"/>
            <a:endCxn id="42" idx="1"/>
          </p:cNvCxnSpPr>
          <p:nvPr/>
        </p:nvCxnSpPr>
        <p:spPr bwMode="auto">
          <a:xfrm>
            <a:off x="4987417" y="3241584"/>
            <a:ext cx="497214" cy="2141978"/>
          </a:xfrm>
          <a:prstGeom prst="bentConnector3">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82" name="Elbow Connector 81">
            <a:extLst>
              <a:ext uri="{FF2B5EF4-FFF2-40B4-BE49-F238E27FC236}">
                <a16:creationId xmlns:a16="http://schemas.microsoft.com/office/drawing/2014/main" id="{D37FFD15-6AA9-CB13-F45E-8CFDB5885BA0}"/>
              </a:ext>
            </a:extLst>
          </p:cNvPr>
          <p:cNvCxnSpPr>
            <a:stCxn id="3" idx="3"/>
            <a:endCxn id="41" idx="1"/>
          </p:cNvCxnSpPr>
          <p:nvPr/>
        </p:nvCxnSpPr>
        <p:spPr bwMode="auto">
          <a:xfrm flipV="1">
            <a:off x="4987417" y="3236699"/>
            <a:ext cx="497215" cy="4885"/>
          </a:xfrm>
          <a:prstGeom prst="bentConnector3">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10B47EAE-128E-1888-156C-3FBDFDC7DAF0}"/>
              </a:ext>
            </a:extLst>
          </p:cNvPr>
          <p:cNvSpPr txBox="1"/>
          <p:nvPr/>
        </p:nvSpPr>
        <p:spPr>
          <a:xfrm>
            <a:off x="2961549" y="1250564"/>
            <a:ext cx="2191014" cy="646331"/>
          </a:xfrm>
          <a:prstGeom prst="rect">
            <a:avLst/>
          </a:prstGeom>
          <a:noFill/>
        </p:spPr>
        <p:txBody>
          <a:bodyPr wrap="square" rtlCol="0">
            <a:spAutoFit/>
          </a:bodyPr>
          <a:lstStyle/>
          <a:p>
            <a:r>
              <a:rPr lang="en-US" b="1"/>
              <a:t>     </a:t>
            </a:r>
            <a:r>
              <a:rPr lang="en-US" b="1" u="sng"/>
              <a:t>Data Schema </a:t>
            </a:r>
          </a:p>
          <a:p>
            <a:endParaRPr lang="en-US"/>
          </a:p>
        </p:txBody>
      </p:sp>
      <p:sp>
        <p:nvSpPr>
          <p:cNvPr id="43" name="Slide Number Placeholder 42">
            <a:extLst>
              <a:ext uri="{FF2B5EF4-FFF2-40B4-BE49-F238E27FC236}">
                <a16:creationId xmlns:a16="http://schemas.microsoft.com/office/drawing/2014/main" id="{B0D644EA-970C-1E45-A0F0-3A52FAB3D6A5}"/>
              </a:ext>
            </a:extLst>
          </p:cNvPr>
          <p:cNvSpPr>
            <a:spLocks noGrp="1"/>
          </p:cNvSpPr>
          <p:nvPr>
            <p:ph type="sldNum" sz="quarter" idx="12"/>
          </p:nvPr>
        </p:nvSpPr>
        <p:spPr/>
        <p:txBody>
          <a:bodyPr/>
          <a:lstStyle/>
          <a:p>
            <a:fld id="{EEA157EE-6F7C-C04B-95E7-94571AB89A7D}" type="slidenum">
              <a:rPr lang="en-US" smtClean="0"/>
              <a:t>26</a:t>
            </a:fld>
            <a:endParaRPr lang="en-US"/>
          </a:p>
        </p:txBody>
      </p:sp>
      <p:sp>
        <p:nvSpPr>
          <p:cNvPr id="2" name="Footer Placeholder 1">
            <a:extLst>
              <a:ext uri="{FF2B5EF4-FFF2-40B4-BE49-F238E27FC236}">
                <a16:creationId xmlns:a16="http://schemas.microsoft.com/office/drawing/2014/main" id="{5A0D1BBD-38F9-19E3-4A99-EC8A9CB4DDE9}"/>
              </a:ext>
            </a:extLst>
          </p:cNvPr>
          <p:cNvSpPr>
            <a:spLocks noGrp="1"/>
          </p:cNvSpPr>
          <p:nvPr>
            <p:ph type="ftr" sz="quarter" idx="11"/>
          </p:nvPr>
        </p:nvSpPr>
        <p:spPr/>
        <p:txBody>
          <a:bodyPr/>
          <a:lstStyle/>
          <a:p>
            <a:r>
              <a:rPr lang="en-US"/>
              <a:t>UNCLASSIFIED</a:t>
            </a:r>
            <a:endParaRPr lang="en-US" dirty="0"/>
          </a:p>
        </p:txBody>
      </p:sp>
      <p:pic>
        <p:nvPicPr>
          <p:cNvPr id="44" name="Picture 2" descr="A blue and yellow logo on a black background&#10;&#10;Description automatically generated with medium confidence">
            <a:extLst>
              <a:ext uri="{FF2B5EF4-FFF2-40B4-BE49-F238E27FC236}">
                <a16:creationId xmlns:a16="http://schemas.microsoft.com/office/drawing/2014/main" id="{4FCD42DC-AAB7-89D0-57E8-1736F79E8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237" b="20977"/>
          <a:stretch/>
        </p:blipFill>
        <p:spPr bwMode="auto">
          <a:xfrm>
            <a:off x="2987489" y="36680"/>
            <a:ext cx="1380768" cy="457296"/>
          </a:xfrm>
          <a:prstGeom prst="rect">
            <a:avLst/>
          </a:prstGeom>
          <a:solidFill>
            <a:schemeClr val="bg1"/>
          </a:solidFill>
        </p:spPr>
      </p:pic>
    </p:spTree>
    <p:extLst>
      <p:ext uri="{BB962C8B-B14F-4D97-AF65-F5344CB8AC3E}">
        <p14:creationId xmlns:p14="http://schemas.microsoft.com/office/powerpoint/2010/main" val="371607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8943BE1-9A99-E4D0-9B8F-F291C68F434E}"/>
              </a:ext>
            </a:extLst>
          </p:cNvPr>
          <p:cNvGrpSpPr/>
          <p:nvPr/>
        </p:nvGrpSpPr>
        <p:grpSpPr>
          <a:xfrm>
            <a:off x="1643884" y="303950"/>
            <a:ext cx="9481316" cy="5200419"/>
            <a:chOff x="865202" y="-134282"/>
            <a:chExt cx="10894999" cy="6687400"/>
          </a:xfrm>
        </p:grpSpPr>
        <p:graphicFrame>
          <p:nvGraphicFramePr>
            <p:cNvPr id="6" name="Diagram 5">
              <a:extLst>
                <a:ext uri="{FF2B5EF4-FFF2-40B4-BE49-F238E27FC236}">
                  <a16:creationId xmlns:a16="http://schemas.microsoft.com/office/drawing/2014/main" id="{63E4F43E-5BA7-9555-1C1E-833407B7E03E}"/>
                </a:ext>
              </a:extLst>
            </p:cNvPr>
            <p:cNvGraphicFramePr/>
            <p:nvPr/>
          </p:nvGraphicFramePr>
          <p:xfrm>
            <a:off x="865202" y="612067"/>
            <a:ext cx="10894999" cy="594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D65F7B9-2A04-97D6-93F8-73FB10ABC40D}"/>
                </a:ext>
              </a:extLst>
            </p:cNvPr>
            <p:cNvSpPr txBox="1"/>
            <p:nvPr/>
          </p:nvSpPr>
          <p:spPr>
            <a:xfrm>
              <a:off x="1896285" y="-134282"/>
              <a:ext cx="8832831" cy="989451"/>
            </a:xfrm>
            <a:prstGeom prst="rect">
              <a:avLst/>
            </a:prstGeom>
            <a:noFill/>
          </p:spPr>
          <p:txBody>
            <a:bodyPr wrap="square" rtlCol="0">
              <a:spAutoFit/>
            </a:bodyPr>
            <a:lstStyle/>
            <a:p>
              <a:r>
                <a:rPr lang="en-US" sz="2000" b="1" dirty="0">
                  <a:solidFill>
                    <a:srgbClr val="406898"/>
                  </a:solidFill>
                  <a:latin typeface="Calibri" panose="020F0502020204030204" pitchFamily="34" charset="0"/>
                  <a:cs typeface="Calibri" panose="020F0502020204030204" pitchFamily="34" charset="0"/>
                </a:rPr>
                <a:t>STC Trauma Registry and Medical Record Data Cleaning Process</a:t>
              </a:r>
            </a:p>
            <a:p>
              <a:endParaRPr lang="en-US" sz="2400" dirty="0"/>
            </a:p>
          </p:txBody>
        </p:sp>
        <p:sp>
          <p:nvSpPr>
            <p:cNvPr id="11" name="Arrow: Curved Down 10">
              <a:extLst>
                <a:ext uri="{FF2B5EF4-FFF2-40B4-BE49-F238E27FC236}">
                  <a16:creationId xmlns:a16="http://schemas.microsoft.com/office/drawing/2014/main" id="{9F2E1070-2409-3765-6B13-7EFFE640EC4E}"/>
                </a:ext>
              </a:extLst>
            </p:cNvPr>
            <p:cNvSpPr/>
            <p:nvPr/>
          </p:nvSpPr>
          <p:spPr>
            <a:xfrm>
              <a:off x="1281058" y="1098271"/>
              <a:ext cx="9017553" cy="1260630"/>
            </a:xfrm>
            <a:prstGeom prst="curvedDownArrow">
              <a:avLst/>
            </a:prstGeom>
            <a:solidFill>
              <a:srgbClr val="385D8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50DA6380-FEA8-CC57-B7EF-B8AD35185489}"/>
                </a:ext>
              </a:extLst>
            </p:cNvPr>
            <p:cNvSpPr txBox="1"/>
            <p:nvPr/>
          </p:nvSpPr>
          <p:spPr>
            <a:xfrm>
              <a:off x="1574866" y="5029674"/>
              <a:ext cx="6036427" cy="435358"/>
            </a:xfrm>
            <a:prstGeom prst="rect">
              <a:avLst/>
            </a:prstGeom>
            <a:noFill/>
            <a:ln>
              <a:noFill/>
            </a:ln>
          </p:spPr>
          <p:txBody>
            <a:bodyPr wrap="none" rtlCol="0">
              <a:spAutoFit/>
            </a:bodyPr>
            <a:lstStyle/>
            <a:p>
              <a:r>
                <a:rPr lang="en-US" sz="1600" dirty="0">
                  <a:solidFill>
                    <a:srgbClr val="385D8A"/>
                  </a:solidFill>
                </a:rPr>
                <a:t>Receive, review, and clean data from each stage of care</a:t>
              </a:r>
            </a:p>
          </p:txBody>
        </p:sp>
        <p:sp>
          <p:nvSpPr>
            <p:cNvPr id="17" name="Arrow: Curved Down 16">
              <a:extLst>
                <a:ext uri="{FF2B5EF4-FFF2-40B4-BE49-F238E27FC236}">
                  <a16:creationId xmlns:a16="http://schemas.microsoft.com/office/drawing/2014/main" id="{252151BF-1F7B-71F3-F3B1-46F56F28A1F5}"/>
                </a:ext>
              </a:extLst>
            </p:cNvPr>
            <p:cNvSpPr/>
            <p:nvPr/>
          </p:nvSpPr>
          <p:spPr>
            <a:xfrm>
              <a:off x="3789273" y="1063826"/>
              <a:ext cx="6478293" cy="1260630"/>
            </a:xfrm>
            <a:prstGeom prst="curvedDownArrow">
              <a:avLst/>
            </a:prstGeom>
            <a:solidFill>
              <a:srgbClr val="6589BC"/>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sp>
          <p:nvSpPr>
            <p:cNvPr id="18" name="Arrow: Curved Down 17">
              <a:extLst>
                <a:ext uri="{FF2B5EF4-FFF2-40B4-BE49-F238E27FC236}">
                  <a16:creationId xmlns:a16="http://schemas.microsoft.com/office/drawing/2014/main" id="{CFC78F2F-03F8-3050-90D7-70766399B403}"/>
                </a:ext>
              </a:extLst>
            </p:cNvPr>
            <p:cNvSpPr/>
            <p:nvPr/>
          </p:nvSpPr>
          <p:spPr>
            <a:xfrm>
              <a:off x="4984065" y="1081049"/>
              <a:ext cx="5283501" cy="1260630"/>
            </a:xfrm>
            <a:prstGeom prst="curvedDownArrow">
              <a:avLst/>
            </a:prstGeom>
            <a:solidFill>
              <a:srgbClr val="88A1C9"/>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sp>
          <p:nvSpPr>
            <p:cNvPr id="19" name="Arrow: Curved Down 18">
              <a:extLst>
                <a:ext uri="{FF2B5EF4-FFF2-40B4-BE49-F238E27FC236}">
                  <a16:creationId xmlns:a16="http://schemas.microsoft.com/office/drawing/2014/main" id="{0D0B9A02-408C-57C8-F8D1-4201139AF662}"/>
                </a:ext>
              </a:extLst>
            </p:cNvPr>
            <p:cNvSpPr/>
            <p:nvPr/>
          </p:nvSpPr>
          <p:spPr>
            <a:xfrm>
              <a:off x="6161909" y="1008797"/>
              <a:ext cx="4105657" cy="1320234"/>
            </a:xfrm>
            <a:prstGeom prst="curvedDownArrow">
              <a:avLst/>
            </a:prstGeom>
            <a:solidFill>
              <a:srgbClr val="A7C0DE"/>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sp>
          <p:nvSpPr>
            <p:cNvPr id="20" name="Arrow: Curved Down 19">
              <a:extLst>
                <a:ext uri="{FF2B5EF4-FFF2-40B4-BE49-F238E27FC236}">
                  <a16:creationId xmlns:a16="http://schemas.microsoft.com/office/drawing/2014/main" id="{D118996F-C1EE-4E0A-4724-824F9B95F2E1}"/>
                </a:ext>
              </a:extLst>
            </p:cNvPr>
            <p:cNvSpPr/>
            <p:nvPr/>
          </p:nvSpPr>
          <p:spPr>
            <a:xfrm>
              <a:off x="7407457" y="1008797"/>
              <a:ext cx="2827967" cy="1320234"/>
            </a:xfrm>
            <a:prstGeom prst="curvedDownArrow">
              <a:avLst/>
            </a:prstGeom>
            <a:solidFill>
              <a:srgbClr val="AABAD7"/>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grpSp>
      <p:sp>
        <p:nvSpPr>
          <p:cNvPr id="3" name="Arrow: Curved Down 2">
            <a:extLst>
              <a:ext uri="{FF2B5EF4-FFF2-40B4-BE49-F238E27FC236}">
                <a16:creationId xmlns:a16="http://schemas.microsoft.com/office/drawing/2014/main" id="{528DE309-8A96-3312-3080-3962B3C88FC5}"/>
              </a:ext>
            </a:extLst>
          </p:cNvPr>
          <p:cNvSpPr>
            <a:spLocks/>
          </p:cNvSpPr>
          <p:nvPr/>
        </p:nvSpPr>
        <p:spPr>
          <a:xfrm>
            <a:off x="3097161" y="1201710"/>
            <a:ext cx="6758509" cy="1017822"/>
          </a:xfrm>
          <a:prstGeom prst="curvedDownArrow">
            <a:avLst/>
          </a:prstGeom>
          <a:solidFill>
            <a:srgbClr val="4772A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08FBFF3E-0251-EC92-0FE0-EFE3DE02B6F7}"/>
              </a:ext>
            </a:extLst>
          </p:cNvPr>
          <p:cNvSpPr txBox="1"/>
          <p:nvPr/>
        </p:nvSpPr>
        <p:spPr>
          <a:xfrm>
            <a:off x="687594" y="5785750"/>
            <a:ext cx="11023600" cy="338554"/>
          </a:xfrm>
          <a:prstGeom prst="rect">
            <a:avLst/>
          </a:prstGeom>
          <a:noFill/>
        </p:spPr>
        <p:txBody>
          <a:bodyPr wrap="square" rtlCol="0">
            <a:spAutoFit/>
          </a:bodyPr>
          <a:lstStyle/>
          <a:p>
            <a:pPr algn="ctr"/>
            <a:r>
              <a:rPr lang="en-US" sz="1600" b="1" dirty="0">
                <a:solidFill>
                  <a:srgbClr val="4F81BD"/>
                </a:solidFill>
              </a:rPr>
              <a:t>This process ensures the delivered database will have high-quality, valid, complete, and accurate data.</a:t>
            </a:r>
          </a:p>
        </p:txBody>
      </p:sp>
      <p:sp>
        <p:nvSpPr>
          <p:cNvPr id="7" name="TextBox 6">
            <a:extLst>
              <a:ext uri="{FF2B5EF4-FFF2-40B4-BE49-F238E27FC236}">
                <a16:creationId xmlns:a16="http://schemas.microsoft.com/office/drawing/2014/main" id="{F8D9FCE4-F8B6-ED01-34EC-F909DA59CCB6}"/>
              </a:ext>
            </a:extLst>
          </p:cNvPr>
          <p:cNvSpPr txBox="1"/>
          <p:nvPr/>
        </p:nvSpPr>
        <p:spPr>
          <a:xfrm>
            <a:off x="8733188" y="4939933"/>
            <a:ext cx="2609851" cy="553998"/>
          </a:xfrm>
          <a:prstGeom prst="rect">
            <a:avLst/>
          </a:prstGeom>
          <a:noFill/>
        </p:spPr>
        <p:txBody>
          <a:bodyPr wrap="square">
            <a:spAutoFit/>
          </a:bodyPr>
          <a:lstStyle/>
          <a:p>
            <a:r>
              <a:rPr lang="en-US" sz="1000" dirty="0"/>
              <a:t>Note: In-hospital labs, medications, and treatment data will be limited to the first four hours post-admission. </a:t>
            </a:r>
          </a:p>
        </p:txBody>
      </p:sp>
      <p:sp>
        <p:nvSpPr>
          <p:cNvPr id="8" name="Arrow: Curved Down 7">
            <a:extLst>
              <a:ext uri="{FF2B5EF4-FFF2-40B4-BE49-F238E27FC236}">
                <a16:creationId xmlns:a16="http://schemas.microsoft.com/office/drawing/2014/main" id="{EE21F54F-1E41-0860-1C69-3C6F2D375A20}"/>
              </a:ext>
            </a:extLst>
          </p:cNvPr>
          <p:cNvSpPr/>
          <p:nvPr/>
        </p:nvSpPr>
        <p:spPr>
          <a:xfrm>
            <a:off x="8366551" y="1178482"/>
            <a:ext cx="1473200" cy="1046576"/>
          </a:xfrm>
          <a:prstGeom prst="curvedDownArrow">
            <a:avLst/>
          </a:prstGeom>
          <a:solidFill>
            <a:srgbClr val="88A1C9"/>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p:txBody>
      </p:sp>
      <p:sp>
        <p:nvSpPr>
          <p:cNvPr id="4" name="Footer Placeholder 3">
            <a:extLst>
              <a:ext uri="{FF2B5EF4-FFF2-40B4-BE49-F238E27FC236}">
                <a16:creationId xmlns:a16="http://schemas.microsoft.com/office/drawing/2014/main" id="{C6F33A82-EE9A-E041-518E-4181A4B7F269}"/>
              </a:ext>
            </a:extLst>
          </p:cNvPr>
          <p:cNvSpPr>
            <a:spLocks noGrp="1"/>
          </p:cNvSpPr>
          <p:nvPr>
            <p:ph type="ftr" sz="quarter" idx="11"/>
          </p:nvPr>
        </p:nvSpPr>
        <p:spPr/>
        <p:txBody>
          <a:bodyPr/>
          <a:lstStyle/>
          <a:p>
            <a:r>
              <a:rPr lang="en-US"/>
              <a:t>UNCLASSIFIED</a:t>
            </a:r>
            <a:endParaRPr lang="en-US" dirty="0"/>
          </a:p>
        </p:txBody>
      </p:sp>
      <p:sp>
        <p:nvSpPr>
          <p:cNvPr id="9" name="Slide Number Placeholder 8">
            <a:extLst>
              <a:ext uri="{FF2B5EF4-FFF2-40B4-BE49-F238E27FC236}">
                <a16:creationId xmlns:a16="http://schemas.microsoft.com/office/drawing/2014/main" id="{DA494B75-E0F6-DD0F-4AAC-114234999C84}"/>
              </a:ext>
            </a:extLst>
          </p:cNvPr>
          <p:cNvSpPr>
            <a:spLocks noGrp="1"/>
          </p:cNvSpPr>
          <p:nvPr>
            <p:ph type="sldNum" sz="quarter" idx="12"/>
          </p:nvPr>
        </p:nvSpPr>
        <p:spPr/>
        <p:txBody>
          <a:bodyPr/>
          <a:lstStyle/>
          <a:p>
            <a:fld id="{5A0A89C5-249B-4E88-80EB-CFACBB4FCCA3}" type="slidenum">
              <a:rPr lang="en-US" smtClean="0"/>
              <a:t>27</a:t>
            </a:fld>
            <a:endParaRPr lang="en-US" dirty="0"/>
          </a:p>
        </p:txBody>
      </p:sp>
    </p:spTree>
    <p:extLst>
      <p:ext uri="{BB962C8B-B14F-4D97-AF65-F5344CB8AC3E}">
        <p14:creationId xmlns:p14="http://schemas.microsoft.com/office/powerpoint/2010/main" val="207221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cxnSpLocks/>
          </p:cNvCxnSpPr>
          <p:nvPr/>
        </p:nvCxnSpPr>
        <p:spPr>
          <a:xfrm>
            <a:off x="1778000" y="1408698"/>
            <a:ext cx="0" cy="95435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1026" name="Picture 2">
            <a:extLst>
              <a:ext uri="{FF2B5EF4-FFF2-40B4-BE49-F238E27FC236}">
                <a16:creationId xmlns:a16="http://schemas.microsoft.com/office/drawing/2014/main" id="{5E92A4C5-4444-E521-BB9E-BE2449E366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309" y="2446752"/>
            <a:ext cx="1482811" cy="14828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06360B0-A299-4ABE-B6AC-BB094208644D}" type="slidenum">
              <a:rPr lang="en-US" smtClean="0"/>
              <a:t>28</a:t>
            </a:fld>
            <a:endParaRPr lang="en-US"/>
          </a:p>
        </p:txBody>
      </p:sp>
      <p:graphicFrame>
        <p:nvGraphicFramePr>
          <p:cNvPr id="5" name="Diagram 4"/>
          <p:cNvGraphicFramePr/>
          <p:nvPr>
            <p:extLst>
              <p:ext uri="{D42A27DB-BD31-4B8C-83A1-F6EECF244321}">
                <p14:modId xmlns:p14="http://schemas.microsoft.com/office/powerpoint/2010/main" val="1515913740"/>
              </p:ext>
            </p:extLst>
          </p:nvPr>
        </p:nvGraphicFramePr>
        <p:xfrm>
          <a:off x="1052627" y="491665"/>
          <a:ext cx="10192021" cy="1238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407B980-AD64-4867-DB41-BCAB6603C991}"/>
              </a:ext>
            </a:extLst>
          </p:cNvPr>
          <p:cNvSpPr txBox="1"/>
          <p:nvPr/>
        </p:nvSpPr>
        <p:spPr>
          <a:xfrm>
            <a:off x="3048719" y="51519"/>
            <a:ext cx="6094562" cy="369332"/>
          </a:xfrm>
          <a:prstGeom prst="rect">
            <a:avLst/>
          </a:prstGeom>
          <a:noFill/>
        </p:spPr>
        <p:txBody>
          <a:bodyPr wrap="square">
            <a:spAutoFit/>
          </a:bodyPr>
          <a:lstStyle/>
          <a:p>
            <a:pPr algn="ctr"/>
            <a:r>
              <a:rPr lang="en-US" sz="1800" b="1" dirty="0"/>
              <a:t>Five Stages of Predictive Algorithm </a:t>
            </a:r>
            <a:r>
              <a:rPr lang="en-US" b="1" dirty="0"/>
              <a:t>D</a:t>
            </a:r>
            <a:r>
              <a:rPr lang="en-US" sz="1800" b="1" dirty="0"/>
              <a:t>evelopment</a:t>
            </a:r>
          </a:p>
        </p:txBody>
      </p:sp>
      <p:sp>
        <p:nvSpPr>
          <p:cNvPr id="7" name="Rectangle 6">
            <a:extLst>
              <a:ext uri="{FF2B5EF4-FFF2-40B4-BE49-F238E27FC236}">
                <a16:creationId xmlns:a16="http://schemas.microsoft.com/office/drawing/2014/main" id="{D714C3F7-9216-474C-D95C-92CABF65912E}"/>
              </a:ext>
            </a:extLst>
          </p:cNvPr>
          <p:cNvSpPr/>
          <p:nvPr/>
        </p:nvSpPr>
        <p:spPr>
          <a:xfrm>
            <a:off x="131225" y="2375938"/>
            <a:ext cx="7029595" cy="4078423"/>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GE Solar 8000 Anest/UCI Monitor - Patient Ready">
            <a:extLst>
              <a:ext uri="{FF2B5EF4-FFF2-40B4-BE49-F238E27FC236}">
                <a16:creationId xmlns:a16="http://schemas.microsoft.com/office/drawing/2014/main" id="{411E4BAE-9E5D-8E60-FF69-6F352E5718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676" y="4638769"/>
            <a:ext cx="1233692" cy="10719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A0F1CC5-92C6-3607-824D-0DA12BD0FAF4}"/>
              </a:ext>
            </a:extLst>
          </p:cNvPr>
          <p:cNvSpPr/>
          <p:nvPr/>
        </p:nvSpPr>
        <p:spPr>
          <a:xfrm>
            <a:off x="1534978" y="2435776"/>
            <a:ext cx="5566407" cy="4585871"/>
          </a:xfrm>
          <a:prstGeom prst="rect">
            <a:avLst/>
          </a:prstGeom>
        </p:spPr>
        <p:txBody>
          <a:bodyPr wrap="square">
            <a:spAutoFit/>
          </a:bodyPr>
          <a:lstStyle/>
          <a:p>
            <a:pPr marL="457200" indent="-457200"/>
            <a:r>
              <a:rPr lang="en-US" sz="1600" b="1" dirty="0">
                <a:solidFill>
                  <a:srgbClr val="000000"/>
                </a:solidFill>
              </a:rPr>
              <a:t>In Flight (Pre Hospital Field Patient Transfer)</a:t>
            </a:r>
            <a:endParaRPr lang="en-US" sz="1600" b="1" dirty="0"/>
          </a:p>
          <a:p>
            <a:pPr marL="457200"/>
            <a:r>
              <a:rPr lang="en-US" sz="1600" dirty="0"/>
              <a:t>Patient monitor: </a:t>
            </a:r>
            <a:r>
              <a:rPr lang="en-US" sz="1600" dirty="0" err="1">
                <a:solidFill>
                  <a:srgbClr val="000000"/>
                </a:solidFill>
              </a:rPr>
              <a:t>Propaq</a:t>
            </a:r>
            <a:r>
              <a:rPr lang="en-US" sz="1600" dirty="0">
                <a:solidFill>
                  <a:srgbClr val="000000"/>
                </a:solidFill>
              </a:rPr>
              <a:t> Monitor</a:t>
            </a:r>
          </a:p>
          <a:p>
            <a:r>
              <a:rPr lang="en-US" sz="1600" b="1" dirty="0"/>
              <a:t>Waveforms include: </a:t>
            </a:r>
          </a:p>
          <a:p>
            <a:pPr lvl="1"/>
            <a:r>
              <a:rPr lang="en-US" sz="1600" dirty="0" err="1"/>
              <a:t>Photoplethysmographic</a:t>
            </a:r>
            <a:r>
              <a:rPr lang="en-US" sz="1600" dirty="0"/>
              <a:t> (PPG), ECG, Arterial BP, waveform (at 250Hz)</a:t>
            </a:r>
          </a:p>
          <a:p>
            <a:r>
              <a:rPr lang="en-US" sz="1600" b="1" dirty="0"/>
              <a:t>Trends include: </a:t>
            </a:r>
          </a:p>
          <a:p>
            <a:pPr lvl="1"/>
            <a:r>
              <a:rPr lang="en-US" sz="1600" dirty="0"/>
              <a:t>HR, SpO2, NBPS/D/M, TEMP, ETCO2 etc. (at 1 Hz)</a:t>
            </a:r>
          </a:p>
          <a:p>
            <a:endParaRPr lang="en-US" sz="1600" dirty="0">
              <a:solidFill>
                <a:srgbClr val="000000"/>
              </a:solidFill>
            </a:endParaRPr>
          </a:p>
          <a:p>
            <a:endParaRPr lang="en-US" sz="1600" dirty="0">
              <a:solidFill>
                <a:srgbClr val="000000"/>
              </a:solidFill>
            </a:endParaRPr>
          </a:p>
          <a:p>
            <a:r>
              <a:rPr lang="en-US" sz="1600" b="1" dirty="0"/>
              <a:t>STC Trauma Resuscitation Unit (TRU)/”Trauma ED”</a:t>
            </a:r>
          </a:p>
          <a:p>
            <a:pPr indent="457200"/>
            <a:r>
              <a:rPr lang="en-US" sz="1600" dirty="0"/>
              <a:t>Patient monitor: </a:t>
            </a:r>
            <a:r>
              <a:rPr lang="en-US" sz="1600" dirty="0">
                <a:solidFill>
                  <a:srgbClr val="000000"/>
                </a:solidFill>
              </a:rPr>
              <a:t>GE-Marquette-Solar-7000/8000®</a:t>
            </a:r>
          </a:p>
          <a:p>
            <a:r>
              <a:rPr lang="en-US" sz="1600" b="1" dirty="0"/>
              <a:t>Waveforms include:</a:t>
            </a:r>
          </a:p>
          <a:p>
            <a:pPr marL="457200"/>
            <a:r>
              <a:rPr lang="en-US" sz="1600" dirty="0" err="1"/>
              <a:t>Photoplethysmographic</a:t>
            </a:r>
            <a:r>
              <a:rPr lang="en-US" sz="1600" dirty="0"/>
              <a:t> (PPG), ECG, Arterial BP, waveform (at 240Hz)</a:t>
            </a:r>
          </a:p>
          <a:p>
            <a:r>
              <a:rPr lang="en-US" sz="1600" b="1" dirty="0"/>
              <a:t>Trends include:</a:t>
            </a:r>
          </a:p>
          <a:p>
            <a:pPr indent="457200"/>
            <a:r>
              <a:rPr lang="en-US" sz="1600" dirty="0"/>
              <a:t>HR, SpO2, NBPS/D/M, TEMP, ETCO2 etc. (at 0.5 Hz)</a:t>
            </a:r>
          </a:p>
          <a:p>
            <a:r>
              <a:rPr lang="en-US" dirty="0"/>
              <a:t> </a:t>
            </a:r>
          </a:p>
          <a:p>
            <a:r>
              <a:rPr lang="en-US" dirty="0">
                <a:solidFill>
                  <a:srgbClr val="000000"/>
                </a:solidFill>
                <a:latin typeface="Times New Roman" panose="02020603050405020304" pitchFamily="18" charset="0"/>
              </a:rPr>
              <a:t> </a:t>
            </a:r>
            <a:endParaRPr lang="en-US" dirty="0"/>
          </a:p>
        </p:txBody>
      </p:sp>
      <p:sp>
        <p:nvSpPr>
          <p:cNvPr id="10" name="Rectangle 9">
            <a:extLst>
              <a:ext uri="{FF2B5EF4-FFF2-40B4-BE49-F238E27FC236}">
                <a16:creationId xmlns:a16="http://schemas.microsoft.com/office/drawing/2014/main" id="{87F216CD-9BB4-8E7A-6CE1-E505E34DB50B}"/>
              </a:ext>
            </a:extLst>
          </p:cNvPr>
          <p:cNvSpPr/>
          <p:nvPr/>
        </p:nvSpPr>
        <p:spPr>
          <a:xfrm>
            <a:off x="7422078" y="2364936"/>
            <a:ext cx="4638696" cy="4078423"/>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D8CE5E7-400E-C4BB-DB93-AB80CB3C9813}"/>
              </a:ext>
            </a:extLst>
          </p:cNvPr>
          <p:cNvPicPr>
            <a:picLocks noChangeAspect="1"/>
          </p:cNvPicPr>
          <p:nvPr/>
        </p:nvPicPr>
        <p:blipFill>
          <a:blip r:embed="rId9"/>
          <a:stretch>
            <a:fillRect/>
          </a:stretch>
        </p:blipFill>
        <p:spPr>
          <a:xfrm>
            <a:off x="7672918" y="2491756"/>
            <a:ext cx="4300151" cy="2276345"/>
          </a:xfrm>
          <a:prstGeom prst="rect">
            <a:avLst/>
          </a:prstGeom>
        </p:spPr>
      </p:pic>
      <p:sp>
        <p:nvSpPr>
          <p:cNvPr id="12" name="TextBox 11">
            <a:extLst>
              <a:ext uri="{FF2B5EF4-FFF2-40B4-BE49-F238E27FC236}">
                <a16:creationId xmlns:a16="http://schemas.microsoft.com/office/drawing/2014/main" id="{23CBC0C4-7B16-CBBB-3C83-DE278E5F7C5E}"/>
              </a:ext>
            </a:extLst>
          </p:cNvPr>
          <p:cNvSpPr txBox="1"/>
          <p:nvPr/>
        </p:nvSpPr>
        <p:spPr>
          <a:xfrm>
            <a:off x="8103743" y="5054539"/>
            <a:ext cx="3250057" cy="1200329"/>
          </a:xfrm>
          <a:prstGeom prst="rect">
            <a:avLst/>
          </a:prstGeom>
          <a:noFill/>
        </p:spPr>
        <p:txBody>
          <a:bodyPr wrap="none" rtlCol="0">
            <a:spAutoFit/>
          </a:bodyPr>
          <a:lstStyle/>
          <a:p>
            <a:r>
              <a:rPr lang="en-US" dirty="0"/>
              <a:t>Identify the out of bound values </a:t>
            </a:r>
          </a:p>
          <a:p>
            <a:r>
              <a:rPr lang="en-US" dirty="0"/>
              <a:t>and remove artifact.</a:t>
            </a:r>
          </a:p>
          <a:p>
            <a:endParaRPr lang="en-US" dirty="0"/>
          </a:p>
          <a:p>
            <a:r>
              <a:rPr lang="en-US" dirty="0"/>
              <a:t>Signal Quality Index</a:t>
            </a:r>
          </a:p>
        </p:txBody>
      </p:sp>
      <p:cxnSp>
        <p:nvCxnSpPr>
          <p:cNvPr id="13" name="Straight Arrow Connector 12">
            <a:extLst>
              <a:ext uri="{FF2B5EF4-FFF2-40B4-BE49-F238E27FC236}">
                <a16:creationId xmlns:a16="http://schemas.microsoft.com/office/drawing/2014/main" id="{4CB261BE-8EAB-C5A3-D307-D3823567B304}"/>
              </a:ext>
            </a:extLst>
          </p:cNvPr>
          <p:cNvCxnSpPr>
            <a:cxnSpLocks/>
          </p:cNvCxnSpPr>
          <p:nvPr/>
        </p:nvCxnSpPr>
        <p:spPr>
          <a:xfrm>
            <a:off x="4519083" y="1431198"/>
            <a:ext cx="5051145" cy="101555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2" name="Footer Placeholder 1">
            <a:extLst>
              <a:ext uri="{FF2B5EF4-FFF2-40B4-BE49-F238E27FC236}">
                <a16:creationId xmlns:a16="http://schemas.microsoft.com/office/drawing/2014/main" id="{1C8BA9F2-29ED-22C8-512C-352101FF6D48}"/>
              </a:ext>
            </a:extLst>
          </p:cNvPr>
          <p:cNvSpPr>
            <a:spLocks noGrp="1"/>
          </p:cNvSpPr>
          <p:nvPr>
            <p:ph type="ftr" sz="quarter" idx="11"/>
          </p:nvPr>
        </p:nvSpPr>
        <p:spPr/>
        <p:txBody>
          <a:bodyPr/>
          <a:lstStyle/>
          <a:p>
            <a:r>
              <a:rPr lang="en-US"/>
              <a:t>UNCLASSIFIED</a:t>
            </a:r>
            <a:endParaRPr lang="en-US" dirty="0"/>
          </a:p>
        </p:txBody>
      </p:sp>
    </p:spTree>
    <p:extLst>
      <p:ext uri="{BB962C8B-B14F-4D97-AF65-F5344CB8AC3E}">
        <p14:creationId xmlns:p14="http://schemas.microsoft.com/office/powerpoint/2010/main" val="555051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90A1A283-31AC-D7AE-84A2-F3D0F1ABE2B4}"/>
              </a:ext>
            </a:extLst>
          </p:cNvPr>
          <p:cNvCxnSpPr>
            <a:cxnSpLocks/>
          </p:cNvCxnSpPr>
          <p:nvPr/>
        </p:nvCxnSpPr>
        <p:spPr>
          <a:xfrm>
            <a:off x="10566185" y="1342867"/>
            <a:ext cx="0" cy="87736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806360B0-A299-4ABE-B6AC-BB094208644D}" type="slidenum">
              <a:rPr lang="en-US" smtClean="0"/>
              <a:t>29</a:t>
            </a:fld>
            <a:endParaRPr lang="en-US"/>
          </a:p>
        </p:txBody>
      </p:sp>
      <p:graphicFrame>
        <p:nvGraphicFramePr>
          <p:cNvPr id="5" name="Diagram 4"/>
          <p:cNvGraphicFramePr/>
          <p:nvPr>
            <p:extLst>
              <p:ext uri="{D42A27DB-BD31-4B8C-83A1-F6EECF244321}">
                <p14:modId xmlns:p14="http://schemas.microsoft.com/office/powerpoint/2010/main" val="1560891169"/>
              </p:ext>
            </p:extLst>
          </p:nvPr>
        </p:nvGraphicFramePr>
        <p:xfrm>
          <a:off x="984039" y="504387"/>
          <a:ext cx="10223922" cy="1204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D714C3F7-9216-474C-D95C-92CABF65912E}"/>
              </a:ext>
            </a:extLst>
          </p:cNvPr>
          <p:cNvSpPr/>
          <p:nvPr/>
        </p:nvSpPr>
        <p:spPr>
          <a:xfrm>
            <a:off x="223634" y="2277927"/>
            <a:ext cx="3658253" cy="4078423"/>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9" name="Straight Arrow Connector 28"/>
          <p:cNvCxnSpPr>
            <a:cxnSpLocks/>
          </p:cNvCxnSpPr>
          <p:nvPr/>
        </p:nvCxnSpPr>
        <p:spPr>
          <a:xfrm flipH="1">
            <a:off x="2171059" y="1337939"/>
            <a:ext cx="3214370" cy="93505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49106A39-370A-E9E5-A054-9011B195B87E}"/>
              </a:ext>
            </a:extLst>
          </p:cNvPr>
          <p:cNvSpPr txBox="1"/>
          <p:nvPr/>
        </p:nvSpPr>
        <p:spPr>
          <a:xfrm>
            <a:off x="292631" y="2394063"/>
            <a:ext cx="3756857" cy="3662541"/>
          </a:xfrm>
          <a:prstGeom prst="rect">
            <a:avLst/>
          </a:prstGeom>
          <a:noFill/>
        </p:spPr>
        <p:txBody>
          <a:bodyPr wrap="square" rtlCol="0">
            <a:spAutoFit/>
          </a:bodyPr>
          <a:lstStyle/>
          <a:p>
            <a:r>
              <a:rPr lang="en-US" sz="1600" b="1" dirty="0"/>
              <a:t>Feature Abstraction</a:t>
            </a:r>
          </a:p>
          <a:p>
            <a:endParaRPr lang="en-US" sz="800" dirty="0"/>
          </a:p>
          <a:p>
            <a:r>
              <a:rPr lang="en-US" sz="1600" dirty="0"/>
              <a:t>Clinically Relevant Features</a:t>
            </a:r>
          </a:p>
          <a:p>
            <a:r>
              <a:rPr lang="en-US" sz="1600" dirty="0"/>
              <a:t>Trend based features</a:t>
            </a:r>
          </a:p>
          <a:p>
            <a:r>
              <a:rPr lang="en-US" sz="1600" dirty="0"/>
              <a:t>Waveform based features</a:t>
            </a:r>
          </a:p>
          <a:p>
            <a:r>
              <a:rPr lang="en-US" sz="1600" dirty="0"/>
              <a:t>Multi Trend based features</a:t>
            </a:r>
          </a:p>
          <a:p>
            <a:r>
              <a:rPr lang="en-US" sz="1600" dirty="0" err="1"/>
              <a:t>Trend+Waveform</a:t>
            </a:r>
            <a:r>
              <a:rPr lang="en-US" sz="1600" dirty="0"/>
              <a:t> based features</a:t>
            </a:r>
          </a:p>
          <a:p>
            <a:endParaRPr lang="en-US" sz="1600" dirty="0"/>
          </a:p>
          <a:p>
            <a:r>
              <a:rPr lang="en-US" sz="1600" dirty="0"/>
              <a:t>Model Generated features</a:t>
            </a:r>
          </a:p>
          <a:p>
            <a:endParaRPr lang="en-US" sz="1600" dirty="0"/>
          </a:p>
          <a:p>
            <a:r>
              <a:rPr lang="en-US" sz="1600" dirty="0"/>
              <a:t>Features with signal quality index</a:t>
            </a:r>
          </a:p>
          <a:p>
            <a:endParaRPr lang="en-US" sz="1600" dirty="0"/>
          </a:p>
          <a:p>
            <a:r>
              <a:rPr lang="en-US" sz="1600" dirty="0"/>
              <a:t>How do you evaluate these features? </a:t>
            </a:r>
          </a:p>
          <a:p>
            <a:r>
              <a:rPr lang="en-US" sz="1600" dirty="0"/>
              <a:t> </a:t>
            </a:r>
          </a:p>
          <a:p>
            <a:endParaRPr lang="en-US" sz="1600" dirty="0"/>
          </a:p>
        </p:txBody>
      </p:sp>
      <p:sp>
        <p:nvSpPr>
          <p:cNvPr id="16" name="Rectangle 15">
            <a:extLst>
              <a:ext uri="{FF2B5EF4-FFF2-40B4-BE49-F238E27FC236}">
                <a16:creationId xmlns:a16="http://schemas.microsoft.com/office/drawing/2014/main" id="{162F8983-1D26-881F-886C-39AD8D9054BA}"/>
              </a:ext>
            </a:extLst>
          </p:cNvPr>
          <p:cNvSpPr/>
          <p:nvPr/>
        </p:nvSpPr>
        <p:spPr>
          <a:xfrm>
            <a:off x="4110136" y="2277926"/>
            <a:ext cx="3918854" cy="4078424"/>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DCBF19-8469-FC61-BFBF-FE262C09EB2F}"/>
              </a:ext>
            </a:extLst>
          </p:cNvPr>
          <p:cNvSpPr/>
          <p:nvPr/>
        </p:nvSpPr>
        <p:spPr>
          <a:xfrm>
            <a:off x="8277158" y="2277925"/>
            <a:ext cx="3658253" cy="4078423"/>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4DCD2E9-CAB0-4D2A-6981-BA5AE1FFE056}"/>
              </a:ext>
            </a:extLst>
          </p:cNvPr>
          <p:cNvSpPr txBox="1"/>
          <p:nvPr/>
        </p:nvSpPr>
        <p:spPr>
          <a:xfrm>
            <a:off x="4175449" y="2391040"/>
            <a:ext cx="3792893" cy="3662541"/>
          </a:xfrm>
          <a:prstGeom prst="rect">
            <a:avLst/>
          </a:prstGeom>
          <a:noFill/>
        </p:spPr>
        <p:txBody>
          <a:bodyPr wrap="square" lIns="91440" tIns="45720" rIns="91440" bIns="45720" rtlCol="0" anchor="t">
            <a:spAutoFit/>
          </a:bodyPr>
          <a:lstStyle/>
          <a:p>
            <a:r>
              <a:rPr lang="en-US" sz="1600" b="1" dirty="0"/>
              <a:t>Big Data Machine Learning Models</a:t>
            </a:r>
          </a:p>
          <a:p>
            <a:endParaRPr lang="en-US" sz="800" dirty="0"/>
          </a:p>
          <a:p>
            <a:r>
              <a:rPr lang="en-US" sz="1600" dirty="0"/>
              <a:t>Can your model work with a single sensor such as only PPG, or ECG, or BP </a:t>
            </a:r>
          </a:p>
          <a:p>
            <a:r>
              <a:rPr lang="en-US" sz="1600" dirty="0"/>
              <a:t>and the same time work with </a:t>
            </a:r>
          </a:p>
          <a:p>
            <a:r>
              <a:rPr lang="en-US" sz="1600" dirty="0"/>
              <a:t>multiple sensors?</a:t>
            </a:r>
          </a:p>
          <a:p>
            <a:endParaRPr lang="en-US" sz="800" dirty="0"/>
          </a:p>
          <a:p>
            <a:r>
              <a:rPr lang="en-US" sz="1600" dirty="0"/>
              <a:t>How does your model deal with the gaps and noise in the data ?</a:t>
            </a:r>
          </a:p>
          <a:p>
            <a:endParaRPr lang="en-US" sz="800" dirty="0"/>
          </a:p>
          <a:p>
            <a:r>
              <a:rPr lang="en-US" sz="1600" dirty="0"/>
              <a:t>What are the selected variables in </a:t>
            </a:r>
          </a:p>
          <a:p>
            <a:r>
              <a:rPr lang="en-US" sz="1600" dirty="0"/>
              <a:t>your model and were the variables </a:t>
            </a:r>
          </a:p>
          <a:p>
            <a:r>
              <a:rPr lang="en-US" sz="1600" dirty="0"/>
              <a:t>correlated with clinical knowledge?</a:t>
            </a:r>
          </a:p>
          <a:p>
            <a:r>
              <a:rPr lang="en-US" sz="800" dirty="0"/>
              <a:t> </a:t>
            </a:r>
          </a:p>
          <a:p>
            <a:r>
              <a:rPr lang="en-US" sz="1600" dirty="0"/>
              <a:t>Can your model adjust for time?</a:t>
            </a:r>
            <a:endParaRPr lang="en-US" sz="1600" dirty="0">
              <a:ea typeface="Tahoma"/>
              <a:cs typeface="Tahoma"/>
            </a:endParaRPr>
          </a:p>
          <a:p>
            <a:endParaRPr lang="en-US" sz="800" dirty="0"/>
          </a:p>
          <a:p>
            <a:r>
              <a:rPr lang="en-US" sz="1600" dirty="0"/>
              <a:t>Can your model address uncertainty?</a:t>
            </a:r>
          </a:p>
        </p:txBody>
      </p:sp>
      <p:sp>
        <p:nvSpPr>
          <p:cNvPr id="24" name="TextBox 23">
            <a:extLst>
              <a:ext uri="{FF2B5EF4-FFF2-40B4-BE49-F238E27FC236}">
                <a16:creationId xmlns:a16="http://schemas.microsoft.com/office/drawing/2014/main" id="{1AE2803F-0579-9ADD-AE5D-6DFFAFFD3303}"/>
              </a:ext>
            </a:extLst>
          </p:cNvPr>
          <p:cNvSpPr txBox="1"/>
          <p:nvPr/>
        </p:nvSpPr>
        <p:spPr>
          <a:xfrm>
            <a:off x="8322552" y="3844680"/>
            <a:ext cx="3576817" cy="646331"/>
          </a:xfrm>
          <a:prstGeom prst="rect">
            <a:avLst/>
          </a:prstGeom>
          <a:noFill/>
        </p:spPr>
        <p:txBody>
          <a:bodyPr wrap="square" rtlCol="0">
            <a:spAutoFit/>
          </a:bodyPr>
          <a:lstStyle/>
          <a:p>
            <a:pPr algn="ctr"/>
            <a:r>
              <a:rPr lang="en-US" b="1" dirty="0"/>
              <a:t>Criteria Defined by JHU APL IV&amp;V Team</a:t>
            </a:r>
          </a:p>
        </p:txBody>
      </p:sp>
      <p:sp>
        <p:nvSpPr>
          <p:cNvPr id="9" name="TextBox 8">
            <a:extLst>
              <a:ext uri="{FF2B5EF4-FFF2-40B4-BE49-F238E27FC236}">
                <a16:creationId xmlns:a16="http://schemas.microsoft.com/office/drawing/2014/main" id="{B8FB965C-0A76-D2C2-F3EF-D8B3E4CFA920}"/>
              </a:ext>
            </a:extLst>
          </p:cNvPr>
          <p:cNvSpPr txBox="1"/>
          <p:nvPr/>
        </p:nvSpPr>
        <p:spPr>
          <a:xfrm>
            <a:off x="3048719" y="51519"/>
            <a:ext cx="6094562" cy="369332"/>
          </a:xfrm>
          <a:prstGeom prst="rect">
            <a:avLst/>
          </a:prstGeom>
          <a:noFill/>
        </p:spPr>
        <p:txBody>
          <a:bodyPr wrap="square">
            <a:spAutoFit/>
          </a:bodyPr>
          <a:lstStyle/>
          <a:p>
            <a:pPr algn="ctr"/>
            <a:r>
              <a:rPr lang="en-US" sz="1800" b="1" dirty="0"/>
              <a:t>Five Stages of Predictive Algorithm </a:t>
            </a:r>
            <a:r>
              <a:rPr lang="en-US" b="1" dirty="0"/>
              <a:t>D</a:t>
            </a:r>
            <a:r>
              <a:rPr lang="en-US" sz="1800" b="1" dirty="0"/>
              <a:t>evelopment</a:t>
            </a:r>
          </a:p>
        </p:txBody>
      </p:sp>
      <p:sp>
        <p:nvSpPr>
          <p:cNvPr id="2" name="Footer Placeholder 1">
            <a:extLst>
              <a:ext uri="{FF2B5EF4-FFF2-40B4-BE49-F238E27FC236}">
                <a16:creationId xmlns:a16="http://schemas.microsoft.com/office/drawing/2014/main" id="{1FB47DB3-3046-8689-E038-0F3AF23FF8F7}"/>
              </a:ext>
            </a:extLst>
          </p:cNvPr>
          <p:cNvSpPr>
            <a:spLocks noGrp="1"/>
          </p:cNvSpPr>
          <p:nvPr>
            <p:ph type="ftr" sz="quarter" idx="11"/>
          </p:nvPr>
        </p:nvSpPr>
        <p:spPr/>
        <p:txBody>
          <a:bodyPr/>
          <a:lstStyle/>
          <a:p>
            <a:r>
              <a:rPr lang="en-US"/>
              <a:t>UNCLASSIFIED</a:t>
            </a:r>
            <a:endParaRPr lang="en-US" dirty="0"/>
          </a:p>
        </p:txBody>
      </p:sp>
      <p:cxnSp>
        <p:nvCxnSpPr>
          <p:cNvPr id="18" name="Straight Arrow Connector 17">
            <a:extLst>
              <a:ext uri="{FF2B5EF4-FFF2-40B4-BE49-F238E27FC236}">
                <a16:creationId xmlns:a16="http://schemas.microsoft.com/office/drawing/2014/main" id="{01FA85FA-968D-0C02-2243-11C0FDC6571C}"/>
              </a:ext>
            </a:extLst>
          </p:cNvPr>
          <p:cNvCxnSpPr>
            <a:cxnSpLocks/>
          </p:cNvCxnSpPr>
          <p:nvPr/>
        </p:nvCxnSpPr>
        <p:spPr>
          <a:xfrm flipH="1">
            <a:off x="6406175" y="1399425"/>
            <a:ext cx="1380165" cy="93505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383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a:t>Project Overview</a:t>
            </a:r>
          </a:p>
        </p:txBody>
      </p:sp>
      <p:sp>
        <p:nvSpPr>
          <p:cNvPr id="9" name="Rectangle 8">
            <a:extLst>
              <a:ext uri="{FF2B5EF4-FFF2-40B4-BE49-F238E27FC236}">
                <a16:creationId xmlns:a16="http://schemas.microsoft.com/office/drawing/2014/main" id="{D297BB79-9B1B-4120-9140-E2EE1DBC9654}"/>
              </a:ext>
            </a:extLst>
          </p:cNvPr>
          <p:cNvSpPr/>
          <p:nvPr/>
        </p:nvSpPr>
        <p:spPr>
          <a:xfrm>
            <a:off x="558799" y="1443841"/>
            <a:ext cx="11125199" cy="3970318"/>
          </a:xfrm>
          <a:prstGeom prst="rect">
            <a:avLst/>
          </a:prstGeom>
        </p:spPr>
        <p:txBody>
          <a:bodyPr wrap="square">
            <a:spAutoFit/>
          </a:bodyPr>
          <a:lstStyle/>
          <a:p>
            <a:pPr marL="285750" indent="-285750">
              <a:buFont typeface="Arial" panose="020B0604020202020204" pitchFamily="34" charset="0"/>
              <a:buChar char="•"/>
            </a:pPr>
            <a:r>
              <a:rPr lang="en-US" b="1" dirty="0"/>
              <a:t>Goal</a:t>
            </a:r>
            <a:r>
              <a:rPr lang="en-US" dirty="0"/>
              <a:t>:</a:t>
            </a:r>
            <a:r>
              <a:rPr lang="en-US" b="1" dirty="0"/>
              <a:t> </a:t>
            </a:r>
            <a:r>
              <a:rPr lang="en-US" dirty="0"/>
              <a:t>Collect signals from routine and new sensor non-invasive continuous vital signs (VS) linked to time-stamped, life-saving interventions (LSIs) and trauma patient outcomes during field care, helicopter transport, trauma center reception, resuscitation, and stabilization.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Approach</a:t>
            </a:r>
            <a:r>
              <a:rPr lang="en-US" dirty="0"/>
              <a:t>: Collected VS data from patient monitors during field and Shock Trauma Resuscitation and stabilization linked with Electronic Health Record and Trauma Registry diagnoses and outcomes. Also collect VS data from new, continuous non-invasive sensors of brain oxygenation, tissue oxygenation and pupillometry.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Impacts</a:t>
            </a:r>
            <a:r>
              <a:rPr lang="en-US" dirty="0"/>
              <a:t>:</a:t>
            </a:r>
            <a:r>
              <a:rPr lang="en-US" b="1" dirty="0"/>
              <a:t> </a:t>
            </a:r>
            <a:r>
              <a:rPr lang="en-US" sz="1800" b="0" i="0" dirty="0">
                <a:solidFill>
                  <a:srgbClr val="000000"/>
                </a:solidFill>
                <a:effectLst/>
              </a:rPr>
              <a:t>The accumulation of continuous non-invasive vital signs signals collected from the trauma patient at the point of injury and through helicopter transport, reception, and resuscitation in the Shock Trauma Center, will provide a testbed for extraction of signal features providing decision  support to all echelons of military and civilian casualty care. This decision support will reliably </a:t>
            </a:r>
            <a:r>
              <a:rPr lang="en-US" b="0" i="0" dirty="0">
                <a:solidFill>
                  <a:srgbClr val="000000"/>
                </a:solidFill>
                <a:effectLst/>
              </a:rPr>
              <a:t>predict the early need for life-saving interventions (LSIs) and outcomes and assist trauma team readiness. </a:t>
            </a:r>
            <a:endParaRPr lang="en-US" b="1" dirty="0"/>
          </a:p>
        </p:txBody>
      </p:sp>
      <p:sp>
        <p:nvSpPr>
          <p:cNvPr id="4" name="Footer Placeholder 3">
            <a:extLst>
              <a:ext uri="{FF2B5EF4-FFF2-40B4-BE49-F238E27FC236}">
                <a16:creationId xmlns:a16="http://schemas.microsoft.com/office/drawing/2014/main" id="{F37A7469-9130-791D-9833-461A24AC2497}"/>
              </a:ext>
            </a:extLst>
          </p:cNvPr>
          <p:cNvSpPr>
            <a:spLocks noGrp="1"/>
          </p:cNvSpPr>
          <p:nvPr>
            <p:ph type="ftr" sz="quarter" idx="10"/>
          </p:nvPr>
        </p:nvSpPr>
        <p:spPr/>
        <p:txBody>
          <a:bodyPr/>
          <a:lstStyle/>
          <a:p>
            <a:pPr>
              <a:defRPr/>
            </a:pPr>
            <a:r>
              <a:rPr lang="en-US"/>
              <a:t>UNCLASSIFIED</a:t>
            </a:r>
            <a:endParaRPr lang="en-US" dirty="0"/>
          </a:p>
        </p:txBody>
      </p:sp>
      <p:sp>
        <p:nvSpPr>
          <p:cNvPr id="6" name="Slide Number Placeholder 5">
            <a:extLst>
              <a:ext uri="{FF2B5EF4-FFF2-40B4-BE49-F238E27FC236}">
                <a16:creationId xmlns:a16="http://schemas.microsoft.com/office/drawing/2014/main" id="{5A4E30E2-0D32-14B5-AF23-9EF6AB058A81}"/>
              </a:ext>
            </a:extLst>
          </p:cNvPr>
          <p:cNvSpPr>
            <a:spLocks noGrp="1"/>
          </p:cNvSpPr>
          <p:nvPr>
            <p:ph type="sldNum" sz="quarter" idx="11"/>
          </p:nvPr>
        </p:nvSpPr>
        <p:spPr/>
        <p:txBody>
          <a:bodyPr/>
          <a:lstStyle/>
          <a:p>
            <a:pPr>
              <a:defRPr/>
            </a:pPr>
            <a:fld id="{231CC523-8BC6-4921-807A-66BD262F34AB}" type="slidenum">
              <a:rPr lang="en-US" smtClean="0"/>
              <a:pPr>
                <a:defRPr/>
              </a:pPr>
              <a:t>3</a:t>
            </a:fld>
            <a:endParaRPr lang="en-US"/>
          </a:p>
        </p:txBody>
      </p:sp>
    </p:spTree>
    <p:extLst>
      <p:ext uri="{BB962C8B-B14F-4D97-AF65-F5344CB8AC3E}">
        <p14:creationId xmlns:p14="http://schemas.microsoft.com/office/powerpoint/2010/main" val="372800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BDAF-E5DA-42CD-A301-8A1360A90A3A}"/>
              </a:ext>
            </a:extLst>
          </p:cNvPr>
          <p:cNvSpPr>
            <a:spLocks noGrp="1"/>
          </p:cNvSpPr>
          <p:nvPr>
            <p:ph type="ctrTitle"/>
          </p:nvPr>
        </p:nvSpPr>
        <p:spPr/>
        <p:txBody>
          <a:bodyPr/>
          <a:lstStyle/>
          <a:p>
            <a:r>
              <a:rPr lang="en-US" dirty="0"/>
              <a:t>Overall Approach </a:t>
            </a:r>
          </a:p>
        </p:txBody>
      </p:sp>
      <p:sp>
        <p:nvSpPr>
          <p:cNvPr id="4" name="Content Placeholder 3"/>
          <p:cNvSpPr>
            <a:spLocks noGrp="1"/>
          </p:cNvSpPr>
          <p:nvPr>
            <p:ph sz="quarter" idx="4294967295"/>
          </p:nvPr>
        </p:nvSpPr>
        <p:spPr>
          <a:xfrm>
            <a:off x="381672" y="1108075"/>
            <a:ext cx="11074400" cy="5749925"/>
          </a:xfrm>
        </p:spPr>
        <p:txBody>
          <a:bodyPr/>
          <a:lstStyle/>
          <a:p>
            <a:r>
              <a:rPr lang="en-US" sz="2000" dirty="0">
                <a:latin typeface="Tahoma"/>
                <a:ea typeface="Tahoma"/>
                <a:cs typeface="Tahoma"/>
              </a:rPr>
              <a:t>Retrospective and prospective data summary and sensor planning timeline</a:t>
            </a: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2000" dirty="0">
              <a:latin typeface="Tahoma"/>
              <a:ea typeface="Tahoma"/>
              <a:cs typeface="Tahoma"/>
            </a:endParaRPr>
          </a:p>
          <a:p>
            <a:pPr marL="0" indent="0">
              <a:buNone/>
            </a:pPr>
            <a:endParaRPr lang="en-US" sz="1200" dirty="0">
              <a:latin typeface="Tahoma"/>
              <a:ea typeface="Tahoma"/>
              <a:cs typeface="Tahoma"/>
            </a:endParaRPr>
          </a:p>
          <a:p>
            <a:pPr marL="0" indent="0">
              <a:buNone/>
            </a:pPr>
            <a:endParaRPr lang="en-US" sz="1200" b="1" dirty="0">
              <a:latin typeface="Tahoma"/>
              <a:ea typeface="Tahoma"/>
              <a:cs typeface="Tahoma"/>
            </a:endParaRPr>
          </a:p>
          <a:p>
            <a:pPr marL="0" indent="0" algn="ctr">
              <a:spcBef>
                <a:spcPts val="600"/>
              </a:spcBef>
              <a:buNone/>
            </a:pPr>
            <a:r>
              <a:rPr lang="en-US" sz="1400" b="1" dirty="0">
                <a:latin typeface="Tahoma"/>
                <a:ea typeface="Tahoma"/>
                <a:cs typeface="Tahoma"/>
              </a:rPr>
              <a:t>Additional non-invasive Sensors:  1) Pupilometer; 2) NIRS: Brain Tissue Oxygenation; 3) NIRS: Tissue Oxygenation</a:t>
            </a:r>
            <a:endParaRPr lang="en-US" sz="1400" b="1" dirty="0"/>
          </a:p>
          <a:p>
            <a:pPr lvl="1"/>
            <a:endParaRPr lang="en-US" sz="1800" dirty="0">
              <a:ea typeface="Tahoma" pitchFamily="34" charset="0"/>
            </a:endParaRPr>
          </a:p>
          <a:p>
            <a:endParaRPr lang="en-US" sz="2000" dirty="0"/>
          </a:p>
        </p:txBody>
      </p:sp>
      <p:pic>
        <p:nvPicPr>
          <p:cNvPr id="3" name="Picture 4" descr="Table&#10;&#10;Description automatically generated">
            <a:extLst>
              <a:ext uri="{FF2B5EF4-FFF2-40B4-BE49-F238E27FC236}">
                <a16:creationId xmlns:a16="http://schemas.microsoft.com/office/drawing/2014/main" id="{A9ADDEEC-32DD-2229-058B-3470FE353B97}"/>
              </a:ext>
            </a:extLst>
          </p:cNvPr>
          <p:cNvPicPr>
            <a:picLocks noChangeAspect="1"/>
          </p:cNvPicPr>
          <p:nvPr/>
        </p:nvPicPr>
        <p:blipFill>
          <a:blip r:embed="rId2"/>
          <a:stretch>
            <a:fillRect/>
          </a:stretch>
        </p:blipFill>
        <p:spPr>
          <a:xfrm>
            <a:off x="735928" y="1503332"/>
            <a:ext cx="9465501" cy="4799386"/>
          </a:xfrm>
          <a:prstGeom prst="rect">
            <a:avLst/>
          </a:prstGeom>
        </p:spPr>
      </p:pic>
      <p:sp>
        <p:nvSpPr>
          <p:cNvPr id="9" name="Footer Placeholder 8">
            <a:extLst>
              <a:ext uri="{FF2B5EF4-FFF2-40B4-BE49-F238E27FC236}">
                <a16:creationId xmlns:a16="http://schemas.microsoft.com/office/drawing/2014/main" id="{1FFDA4DD-1449-6BC6-A987-B40B4B655428}"/>
              </a:ext>
            </a:extLst>
          </p:cNvPr>
          <p:cNvSpPr>
            <a:spLocks noGrp="1"/>
          </p:cNvSpPr>
          <p:nvPr>
            <p:ph type="ftr" sz="quarter" idx="10"/>
          </p:nvPr>
        </p:nvSpPr>
        <p:spPr/>
        <p:txBody>
          <a:bodyPr/>
          <a:lstStyle/>
          <a:p>
            <a:pPr>
              <a:defRPr/>
            </a:pPr>
            <a:r>
              <a:rPr lang="en-US"/>
              <a:t>UNCLASSIFIED</a:t>
            </a:r>
            <a:endParaRPr lang="en-US" dirty="0"/>
          </a:p>
        </p:txBody>
      </p:sp>
      <p:sp>
        <p:nvSpPr>
          <p:cNvPr id="10" name="Slide Number Placeholder 9">
            <a:extLst>
              <a:ext uri="{FF2B5EF4-FFF2-40B4-BE49-F238E27FC236}">
                <a16:creationId xmlns:a16="http://schemas.microsoft.com/office/drawing/2014/main" id="{7F0C0557-DAED-3F16-BE45-67E8823FBEFA}"/>
              </a:ext>
            </a:extLst>
          </p:cNvPr>
          <p:cNvSpPr>
            <a:spLocks noGrp="1"/>
          </p:cNvSpPr>
          <p:nvPr>
            <p:ph type="sldNum" sz="quarter" idx="11"/>
          </p:nvPr>
        </p:nvSpPr>
        <p:spPr/>
        <p:txBody>
          <a:bodyPr/>
          <a:lstStyle/>
          <a:p>
            <a:pPr>
              <a:defRPr/>
            </a:pPr>
            <a:fld id="{231CC523-8BC6-4921-807A-66BD262F34AB}" type="slidenum">
              <a:rPr lang="en-US" smtClean="0"/>
              <a:pPr>
                <a:defRPr/>
              </a:pPr>
              <a:t>4</a:t>
            </a:fld>
            <a:endParaRPr lang="en-US"/>
          </a:p>
        </p:txBody>
      </p:sp>
    </p:spTree>
    <p:extLst>
      <p:ext uri="{BB962C8B-B14F-4D97-AF65-F5344CB8AC3E}">
        <p14:creationId xmlns:p14="http://schemas.microsoft.com/office/powerpoint/2010/main" val="38775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BDAF-E5DA-42CD-A301-8A1360A90A3A}"/>
              </a:ext>
            </a:extLst>
          </p:cNvPr>
          <p:cNvSpPr>
            <a:spLocks noGrp="1"/>
          </p:cNvSpPr>
          <p:nvPr>
            <p:ph type="ctrTitle"/>
          </p:nvPr>
        </p:nvSpPr>
        <p:spPr/>
        <p:txBody>
          <a:bodyPr/>
          <a:lstStyle/>
          <a:p>
            <a:r>
              <a:rPr lang="en-US" dirty="0">
                <a:latin typeface="Tahoma"/>
                <a:ea typeface="Tahoma"/>
                <a:cs typeface="Tahoma"/>
              </a:rPr>
              <a:t>Retrospective and Prospective Data Collection </a:t>
            </a:r>
            <a:endParaRPr lang="en-US" dirty="0"/>
          </a:p>
        </p:txBody>
      </p:sp>
      <p:sp>
        <p:nvSpPr>
          <p:cNvPr id="3" name="Content Placeholder 2">
            <a:extLst>
              <a:ext uri="{FF2B5EF4-FFF2-40B4-BE49-F238E27FC236}">
                <a16:creationId xmlns:a16="http://schemas.microsoft.com/office/drawing/2014/main" id="{39AA57BE-B75F-46E5-9F2F-73049A93394D}"/>
              </a:ext>
            </a:extLst>
          </p:cNvPr>
          <p:cNvSpPr>
            <a:spLocks noGrp="1"/>
          </p:cNvSpPr>
          <p:nvPr>
            <p:ph sz="quarter" idx="13"/>
          </p:nvPr>
        </p:nvSpPr>
        <p:spPr>
          <a:xfrm>
            <a:off x="600213" y="1623391"/>
            <a:ext cx="11074400" cy="5334000"/>
          </a:xfrm>
        </p:spPr>
        <p:txBody>
          <a:bodyPr/>
          <a:lstStyle/>
          <a:p>
            <a:r>
              <a:rPr lang="en-US">
                <a:highlight>
                  <a:srgbClr val="FFFF00"/>
                </a:highlight>
              </a:rPr>
              <a:t>Provide detailed description of prospective data collection plans</a:t>
            </a:r>
          </a:p>
          <a:p>
            <a:r>
              <a:rPr lang="en-US"/>
              <a:t>Need content here </a:t>
            </a:r>
          </a:p>
          <a:p>
            <a:endParaRPr lang="en-US"/>
          </a:p>
          <a:p>
            <a:r>
              <a:rPr lang="en-US">
                <a:highlight>
                  <a:srgbClr val="FFFF00"/>
                </a:highlight>
              </a:rPr>
              <a:t>Include data types, data format, number of patients, size of data corpus</a:t>
            </a:r>
          </a:p>
          <a:p>
            <a:r>
              <a:rPr lang="en-US"/>
              <a:t>Need content here </a:t>
            </a:r>
          </a:p>
          <a:p>
            <a:pPr marL="0" indent="0">
              <a:buNone/>
            </a:pPr>
            <a:endParaRPr lang="en-US">
              <a:highlight>
                <a:srgbClr val="FFFF00"/>
              </a:highlight>
            </a:endParaRPr>
          </a:p>
          <a:p>
            <a:r>
              <a:rPr lang="en-US">
                <a:highlight>
                  <a:srgbClr val="FFFF00"/>
                </a:highlight>
              </a:rPr>
              <a:t>Include predictions on data quality, data cleaning procedures and typical data drop out rates</a:t>
            </a:r>
          </a:p>
          <a:p>
            <a:r>
              <a:rPr lang="en-US"/>
              <a:t>Need content here </a:t>
            </a:r>
          </a:p>
          <a:p>
            <a:endParaRPr lang="en-US"/>
          </a:p>
          <a:p>
            <a:r>
              <a:rPr lang="en-US">
                <a:highlight>
                  <a:srgbClr val="FFFF00"/>
                </a:highlight>
              </a:rPr>
              <a:t>Use tabular format where appropriate</a:t>
            </a:r>
          </a:p>
          <a:p>
            <a:pPr marL="0" indent="0">
              <a:buNone/>
            </a:pPr>
            <a:endParaRPr lang="en-US"/>
          </a:p>
          <a:p>
            <a:endParaRPr lang="en-US"/>
          </a:p>
        </p:txBody>
      </p:sp>
      <p:pic>
        <p:nvPicPr>
          <p:cNvPr id="4" name="Picture 4" descr="Diagram&#10;&#10;Description automatically generated">
            <a:extLst>
              <a:ext uri="{FF2B5EF4-FFF2-40B4-BE49-F238E27FC236}">
                <a16:creationId xmlns:a16="http://schemas.microsoft.com/office/drawing/2014/main" id="{6B227FF2-0B9C-DBD4-0A51-40B95B561F75}"/>
              </a:ext>
            </a:extLst>
          </p:cNvPr>
          <p:cNvPicPr>
            <a:picLocks noChangeAspect="1"/>
          </p:cNvPicPr>
          <p:nvPr/>
        </p:nvPicPr>
        <p:blipFill>
          <a:blip r:embed="rId3"/>
          <a:stretch>
            <a:fillRect/>
          </a:stretch>
        </p:blipFill>
        <p:spPr>
          <a:xfrm>
            <a:off x="477877" y="1247244"/>
            <a:ext cx="10927644" cy="5388122"/>
          </a:xfrm>
          <a:prstGeom prst="rect">
            <a:avLst/>
          </a:prstGeom>
        </p:spPr>
      </p:pic>
      <p:sp>
        <p:nvSpPr>
          <p:cNvPr id="12" name="TextBox 11">
            <a:extLst>
              <a:ext uri="{FF2B5EF4-FFF2-40B4-BE49-F238E27FC236}">
                <a16:creationId xmlns:a16="http://schemas.microsoft.com/office/drawing/2014/main" id="{CB8B89F3-8A87-DBD3-00E5-F1ED7F25BD6A}"/>
              </a:ext>
            </a:extLst>
          </p:cNvPr>
          <p:cNvSpPr txBox="1"/>
          <p:nvPr/>
        </p:nvSpPr>
        <p:spPr>
          <a:xfrm>
            <a:off x="2706624" y="908690"/>
            <a:ext cx="599846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Retrospective and  Prospective Data Collection Schema </a:t>
            </a:r>
          </a:p>
        </p:txBody>
      </p:sp>
      <p:sp>
        <p:nvSpPr>
          <p:cNvPr id="5" name="Footer Placeholder 4">
            <a:extLst>
              <a:ext uri="{FF2B5EF4-FFF2-40B4-BE49-F238E27FC236}">
                <a16:creationId xmlns:a16="http://schemas.microsoft.com/office/drawing/2014/main" id="{48346A91-518D-FC47-6F84-A8E5085DC603}"/>
              </a:ext>
            </a:extLst>
          </p:cNvPr>
          <p:cNvSpPr>
            <a:spLocks noGrp="1"/>
          </p:cNvSpPr>
          <p:nvPr>
            <p:ph type="ftr" sz="quarter" idx="10"/>
          </p:nvPr>
        </p:nvSpPr>
        <p:spPr/>
        <p:txBody>
          <a:bodyPr/>
          <a:lstStyle/>
          <a:p>
            <a:pPr>
              <a:defRPr/>
            </a:pPr>
            <a:r>
              <a:rPr lang="en-US"/>
              <a:t>UNCLASSIFIED</a:t>
            </a:r>
            <a:endParaRPr lang="en-US" dirty="0"/>
          </a:p>
        </p:txBody>
      </p:sp>
      <p:sp>
        <p:nvSpPr>
          <p:cNvPr id="6" name="Slide Number Placeholder 5">
            <a:extLst>
              <a:ext uri="{FF2B5EF4-FFF2-40B4-BE49-F238E27FC236}">
                <a16:creationId xmlns:a16="http://schemas.microsoft.com/office/drawing/2014/main" id="{C0A2D938-9937-4D80-7FF8-6FC35EFCAF0E}"/>
              </a:ext>
            </a:extLst>
          </p:cNvPr>
          <p:cNvSpPr>
            <a:spLocks noGrp="1"/>
          </p:cNvSpPr>
          <p:nvPr>
            <p:ph type="sldNum" sz="quarter" idx="11"/>
          </p:nvPr>
        </p:nvSpPr>
        <p:spPr/>
        <p:txBody>
          <a:bodyPr/>
          <a:lstStyle/>
          <a:p>
            <a:pPr>
              <a:defRPr/>
            </a:pPr>
            <a:fld id="{231CC523-8BC6-4921-807A-66BD262F34AB}" type="slidenum">
              <a:rPr lang="en-US" smtClean="0"/>
              <a:pPr>
                <a:defRPr/>
              </a:pPr>
              <a:t>5</a:t>
            </a:fld>
            <a:endParaRPr lang="en-US"/>
          </a:p>
        </p:txBody>
      </p:sp>
    </p:spTree>
    <p:extLst>
      <p:ext uri="{BB962C8B-B14F-4D97-AF65-F5344CB8AC3E}">
        <p14:creationId xmlns:p14="http://schemas.microsoft.com/office/powerpoint/2010/main" val="366999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BDAF-E5DA-42CD-A301-8A1360A90A3A}"/>
              </a:ext>
            </a:extLst>
          </p:cNvPr>
          <p:cNvSpPr>
            <a:spLocks noGrp="1"/>
          </p:cNvSpPr>
          <p:nvPr>
            <p:ph type="ctrTitle"/>
          </p:nvPr>
        </p:nvSpPr>
        <p:spPr/>
        <p:txBody>
          <a:bodyPr/>
          <a:lstStyle/>
          <a:p>
            <a:r>
              <a:rPr lang="en-US" dirty="0">
                <a:latin typeface="Tahoma"/>
                <a:ea typeface="Tahoma"/>
                <a:cs typeface="Tahoma"/>
              </a:rPr>
              <a:t>Patient Demo, Injury, and LSI stats</a:t>
            </a:r>
          </a:p>
        </p:txBody>
      </p:sp>
      <p:sp>
        <p:nvSpPr>
          <p:cNvPr id="3" name="Content Placeholder 2">
            <a:extLst>
              <a:ext uri="{FF2B5EF4-FFF2-40B4-BE49-F238E27FC236}">
                <a16:creationId xmlns:a16="http://schemas.microsoft.com/office/drawing/2014/main" id="{39AA57BE-B75F-46E5-9F2F-73049A93394D}"/>
              </a:ext>
            </a:extLst>
          </p:cNvPr>
          <p:cNvSpPr>
            <a:spLocks noGrp="1"/>
          </p:cNvSpPr>
          <p:nvPr>
            <p:ph sz="quarter" idx="13"/>
          </p:nvPr>
        </p:nvSpPr>
        <p:spPr>
          <a:xfrm>
            <a:off x="209550" y="878417"/>
            <a:ext cx="11074400" cy="5334000"/>
          </a:xfrm>
        </p:spPr>
        <p:txBody>
          <a:bodyPr/>
          <a:lstStyle/>
          <a:p>
            <a:endParaRPr lang="en-US" dirty="0">
              <a:highlight>
                <a:srgbClr val="FFFF00"/>
              </a:highlight>
            </a:endParaRPr>
          </a:p>
          <a:p>
            <a:pPr marL="0" indent="0">
              <a:buNone/>
            </a:pPr>
            <a:endParaRPr lang="en-US" dirty="0"/>
          </a:p>
          <a:p>
            <a:endParaRPr lang="en-US" dirty="0"/>
          </a:p>
          <a:p>
            <a:endParaRPr lang="en-US" dirty="0"/>
          </a:p>
          <a:p>
            <a:endParaRPr lang="en-US" dirty="0">
              <a:highlight>
                <a:srgbClr val="FFFF00"/>
              </a:highlight>
            </a:endParaRPr>
          </a:p>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847A14A8-15F1-715A-5178-50B468D5F4AB}"/>
              </a:ext>
            </a:extLst>
          </p:cNvPr>
          <p:cNvGraphicFramePr>
            <a:graphicFrameLocks noGrp="1"/>
          </p:cNvGraphicFramePr>
          <p:nvPr>
            <p:extLst>
              <p:ext uri="{D42A27DB-BD31-4B8C-83A1-F6EECF244321}">
                <p14:modId xmlns:p14="http://schemas.microsoft.com/office/powerpoint/2010/main" val="48936095"/>
              </p:ext>
            </p:extLst>
          </p:nvPr>
        </p:nvGraphicFramePr>
        <p:xfrm>
          <a:off x="896470" y="1266264"/>
          <a:ext cx="10306723" cy="4453890"/>
        </p:xfrm>
        <a:graphic>
          <a:graphicData uri="http://schemas.openxmlformats.org/drawingml/2006/table">
            <a:tbl>
              <a:tblPr firstRow="1" firstCol="1" bandRow="1">
                <a:tableStyleId>{69CF1AB2-1976-4502-BF36-3FF5EA218861}</a:tableStyleId>
              </a:tblPr>
              <a:tblGrid>
                <a:gridCol w="6527425">
                  <a:extLst>
                    <a:ext uri="{9D8B030D-6E8A-4147-A177-3AD203B41FA5}">
                      <a16:colId xmlns:a16="http://schemas.microsoft.com/office/drawing/2014/main" val="1253523660"/>
                    </a:ext>
                  </a:extLst>
                </a:gridCol>
                <a:gridCol w="1708897">
                  <a:extLst>
                    <a:ext uri="{9D8B030D-6E8A-4147-A177-3AD203B41FA5}">
                      <a16:colId xmlns:a16="http://schemas.microsoft.com/office/drawing/2014/main" val="2444191468"/>
                    </a:ext>
                  </a:extLst>
                </a:gridCol>
                <a:gridCol w="2070401">
                  <a:extLst>
                    <a:ext uri="{9D8B030D-6E8A-4147-A177-3AD203B41FA5}">
                      <a16:colId xmlns:a16="http://schemas.microsoft.com/office/drawing/2014/main" val="2080670652"/>
                    </a:ext>
                  </a:extLst>
                </a:gridCol>
              </a:tblGrid>
              <a:tr h="232410">
                <a:tc>
                  <a:txBody>
                    <a:bodyPr/>
                    <a:lstStyle/>
                    <a:p>
                      <a:pPr algn="ctr"/>
                      <a:r>
                        <a:rPr lang="en-US" dirty="0">
                          <a:solidFill>
                            <a:srgbClr val="FFFFFF"/>
                          </a:solidFill>
                          <a:effectLst/>
                        </a:rPr>
                        <a:t> Cohort</a:t>
                      </a:r>
                      <a:endParaRPr lang="en-US" dirty="0">
                        <a:effectLst/>
                      </a:endParaRPr>
                    </a:p>
                  </a:txBody>
                  <a:tcPr marL="9525" marR="9525" marT="9525" marB="9525" anchor="b">
                    <a:solidFill>
                      <a:schemeClr val="tx2">
                        <a:lumMod val="60000"/>
                        <a:lumOff val="40000"/>
                      </a:schemeClr>
                    </a:solidFill>
                  </a:tcPr>
                </a:tc>
                <a:tc>
                  <a:txBody>
                    <a:bodyPr/>
                    <a:lstStyle/>
                    <a:p>
                      <a:pPr algn="ctr"/>
                      <a:r>
                        <a:rPr lang="en-US" dirty="0">
                          <a:solidFill>
                            <a:srgbClr val="FFFFFF"/>
                          </a:solidFill>
                          <a:effectLst/>
                        </a:rPr>
                        <a:t>All (3000)</a:t>
                      </a:r>
                      <a:endParaRPr lang="en-US" dirty="0">
                        <a:effectLst/>
                      </a:endParaRPr>
                    </a:p>
                  </a:txBody>
                  <a:tcPr marL="9525" marR="9525" marT="9525" marB="9525" anchor="b">
                    <a:solidFill>
                      <a:schemeClr val="tx2">
                        <a:lumMod val="60000"/>
                        <a:lumOff val="40000"/>
                      </a:schemeClr>
                    </a:solidFill>
                  </a:tcPr>
                </a:tc>
                <a:tc>
                  <a:txBody>
                    <a:bodyPr/>
                    <a:lstStyle/>
                    <a:p>
                      <a:pPr algn="ctr"/>
                      <a:r>
                        <a:rPr lang="en-US" dirty="0">
                          <a:solidFill>
                            <a:srgbClr val="FFFFFF"/>
                          </a:solidFill>
                          <a:effectLst/>
                        </a:rPr>
                        <a:t>Medevac (1025)</a:t>
                      </a:r>
                      <a:endParaRPr lang="en-US" dirty="0">
                        <a:effectLst/>
                      </a:endParaRPr>
                    </a:p>
                  </a:txBody>
                  <a:tcPr marL="9525" marR="9525" marT="9525" marB="9525" anchor="b">
                    <a:solidFill>
                      <a:schemeClr val="tx2">
                        <a:lumMod val="60000"/>
                        <a:lumOff val="40000"/>
                      </a:schemeClr>
                    </a:solidFill>
                  </a:tcPr>
                </a:tc>
                <a:extLst>
                  <a:ext uri="{0D108BD9-81ED-4DB2-BD59-A6C34878D82A}">
                    <a16:rowId xmlns:a16="http://schemas.microsoft.com/office/drawing/2014/main" val="2289488077"/>
                  </a:ext>
                </a:extLst>
              </a:tr>
              <a:tr h="232410">
                <a:tc>
                  <a:txBody>
                    <a:bodyPr/>
                    <a:lstStyle/>
                    <a:p>
                      <a:r>
                        <a:rPr lang="en-US" dirty="0">
                          <a:solidFill>
                            <a:srgbClr val="000000"/>
                          </a:solidFill>
                          <a:effectLst/>
                        </a:rPr>
                        <a:t>Female %</a:t>
                      </a:r>
                    </a:p>
                  </a:txBody>
                  <a:tcPr marL="9525" marR="9525" marT="9525" marB="9525" anchor="b"/>
                </a:tc>
                <a:tc>
                  <a:txBody>
                    <a:bodyPr/>
                    <a:lstStyle/>
                    <a:p>
                      <a:pPr algn="r"/>
                      <a:r>
                        <a:rPr lang="en-US" dirty="0">
                          <a:solidFill>
                            <a:srgbClr val="000000"/>
                          </a:solidFill>
                          <a:effectLst/>
                        </a:rPr>
                        <a:t>27.1%</a:t>
                      </a:r>
                      <a:endParaRPr lang="en-US" dirty="0">
                        <a:effectLst/>
                      </a:endParaRPr>
                    </a:p>
                  </a:txBody>
                  <a:tcPr marL="9525" marR="9525" marT="9525" marB="9525" anchor="b"/>
                </a:tc>
                <a:tc>
                  <a:txBody>
                    <a:bodyPr/>
                    <a:lstStyle/>
                    <a:p>
                      <a:pPr algn="r"/>
                      <a:r>
                        <a:rPr lang="en-US" dirty="0">
                          <a:solidFill>
                            <a:srgbClr val="000000"/>
                          </a:solidFill>
                          <a:effectLst/>
                        </a:rPr>
                        <a:t>29.8%</a:t>
                      </a:r>
                      <a:endParaRPr lang="en-US" dirty="0">
                        <a:effectLst/>
                      </a:endParaRPr>
                    </a:p>
                  </a:txBody>
                  <a:tcPr marL="9525" marR="9525" marT="9525" marB="9525" anchor="b"/>
                </a:tc>
                <a:extLst>
                  <a:ext uri="{0D108BD9-81ED-4DB2-BD59-A6C34878D82A}">
                    <a16:rowId xmlns:a16="http://schemas.microsoft.com/office/drawing/2014/main" val="4168590877"/>
                  </a:ext>
                </a:extLst>
              </a:tr>
              <a:tr h="232410">
                <a:tc>
                  <a:txBody>
                    <a:bodyPr/>
                    <a:lstStyle/>
                    <a:p>
                      <a:r>
                        <a:rPr lang="en-US" dirty="0">
                          <a:solidFill>
                            <a:srgbClr val="000000"/>
                          </a:solidFill>
                          <a:effectLst/>
                        </a:rPr>
                        <a:t>Blunt % </a:t>
                      </a:r>
                    </a:p>
                  </a:txBody>
                  <a:tcPr marL="9525" marR="9525" marT="9525" marB="9525" anchor="b"/>
                </a:tc>
                <a:tc>
                  <a:txBody>
                    <a:bodyPr/>
                    <a:lstStyle/>
                    <a:p>
                      <a:pPr algn="r"/>
                      <a:r>
                        <a:rPr lang="en-US" dirty="0">
                          <a:solidFill>
                            <a:srgbClr val="000000"/>
                          </a:solidFill>
                          <a:effectLst/>
                        </a:rPr>
                        <a:t>81.7%</a:t>
                      </a:r>
                      <a:endParaRPr lang="en-US" dirty="0">
                        <a:effectLst/>
                      </a:endParaRPr>
                    </a:p>
                  </a:txBody>
                  <a:tcPr marL="9525" marR="9525" marT="9525" marB="9525" anchor="b"/>
                </a:tc>
                <a:tc>
                  <a:txBody>
                    <a:bodyPr/>
                    <a:lstStyle/>
                    <a:p>
                      <a:pPr algn="r"/>
                      <a:r>
                        <a:rPr lang="en-US" dirty="0">
                          <a:solidFill>
                            <a:srgbClr val="000000"/>
                          </a:solidFill>
                          <a:effectLst/>
                        </a:rPr>
                        <a:t>91.3%</a:t>
                      </a:r>
                      <a:endParaRPr lang="en-US" dirty="0">
                        <a:effectLst/>
                      </a:endParaRPr>
                    </a:p>
                  </a:txBody>
                  <a:tcPr marL="9525" marR="9525" marT="9525" marB="9525" anchor="b"/>
                </a:tc>
                <a:extLst>
                  <a:ext uri="{0D108BD9-81ED-4DB2-BD59-A6C34878D82A}">
                    <a16:rowId xmlns:a16="http://schemas.microsoft.com/office/drawing/2014/main" val="1531093031"/>
                  </a:ext>
                </a:extLst>
              </a:tr>
              <a:tr h="232410">
                <a:tc>
                  <a:txBody>
                    <a:bodyPr/>
                    <a:lstStyle/>
                    <a:p>
                      <a:r>
                        <a:rPr lang="en-US" dirty="0">
                          <a:solidFill>
                            <a:srgbClr val="000000"/>
                          </a:solidFill>
                          <a:effectLst/>
                        </a:rPr>
                        <a:t>Penetrating %</a:t>
                      </a:r>
                    </a:p>
                  </a:txBody>
                  <a:tcPr marL="9525" marR="9525" marT="9525" marB="9525" anchor="b"/>
                </a:tc>
                <a:tc>
                  <a:txBody>
                    <a:bodyPr/>
                    <a:lstStyle/>
                    <a:p>
                      <a:pPr algn="r"/>
                      <a:r>
                        <a:rPr lang="en-US" dirty="0">
                          <a:solidFill>
                            <a:srgbClr val="000000"/>
                          </a:solidFill>
                          <a:effectLst/>
                        </a:rPr>
                        <a:t>17.1%</a:t>
                      </a:r>
                      <a:endParaRPr lang="en-US" dirty="0">
                        <a:effectLst/>
                      </a:endParaRPr>
                    </a:p>
                  </a:txBody>
                  <a:tcPr marL="9525" marR="9525" marT="9525" marB="9525" anchor="b"/>
                </a:tc>
                <a:tc>
                  <a:txBody>
                    <a:bodyPr/>
                    <a:lstStyle/>
                    <a:p>
                      <a:pPr algn="r"/>
                      <a:r>
                        <a:rPr lang="en-US" dirty="0">
                          <a:solidFill>
                            <a:srgbClr val="000000"/>
                          </a:solidFill>
                          <a:effectLst/>
                        </a:rPr>
                        <a:t>7.0%</a:t>
                      </a:r>
                      <a:endParaRPr lang="en-US" dirty="0">
                        <a:effectLst/>
                      </a:endParaRPr>
                    </a:p>
                  </a:txBody>
                  <a:tcPr marL="9525" marR="9525" marT="9525" marB="9525" anchor="b"/>
                </a:tc>
                <a:extLst>
                  <a:ext uri="{0D108BD9-81ED-4DB2-BD59-A6C34878D82A}">
                    <a16:rowId xmlns:a16="http://schemas.microsoft.com/office/drawing/2014/main" val="700658224"/>
                  </a:ext>
                </a:extLst>
              </a:tr>
              <a:tr h="232410">
                <a:tc>
                  <a:txBody>
                    <a:bodyPr/>
                    <a:lstStyle/>
                    <a:p>
                      <a:r>
                        <a:rPr lang="en-US" dirty="0">
                          <a:solidFill>
                            <a:srgbClr val="000000"/>
                          </a:solidFill>
                          <a:effectLst/>
                        </a:rPr>
                        <a:t>Mortality %</a:t>
                      </a:r>
                    </a:p>
                  </a:txBody>
                  <a:tcPr marL="9525" marR="9525" marT="9525" marB="9525" anchor="b"/>
                </a:tc>
                <a:tc>
                  <a:txBody>
                    <a:bodyPr/>
                    <a:lstStyle/>
                    <a:p>
                      <a:pPr algn="r"/>
                      <a:r>
                        <a:rPr lang="en-US" dirty="0">
                          <a:solidFill>
                            <a:srgbClr val="000000"/>
                          </a:solidFill>
                          <a:effectLst/>
                        </a:rPr>
                        <a:t>3.0%</a:t>
                      </a:r>
                      <a:endParaRPr lang="en-US" dirty="0">
                        <a:effectLst/>
                      </a:endParaRPr>
                    </a:p>
                  </a:txBody>
                  <a:tcPr marL="9525" marR="9525" marT="9525" marB="9525" anchor="b"/>
                </a:tc>
                <a:tc>
                  <a:txBody>
                    <a:bodyPr/>
                    <a:lstStyle/>
                    <a:p>
                      <a:pPr algn="r"/>
                      <a:r>
                        <a:rPr lang="en-US" dirty="0">
                          <a:solidFill>
                            <a:srgbClr val="000000"/>
                          </a:solidFill>
                          <a:effectLst/>
                        </a:rPr>
                        <a:t>3.9%</a:t>
                      </a:r>
                      <a:endParaRPr lang="en-US" dirty="0">
                        <a:effectLst/>
                      </a:endParaRPr>
                    </a:p>
                  </a:txBody>
                  <a:tcPr marL="9525" marR="9525" marT="9525" marB="9525" anchor="b"/>
                </a:tc>
                <a:extLst>
                  <a:ext uri="{0D108BD9-81ED-4DB2-BD59-A6C34878D82A}">
                    <a16:rowId xmlns:a16="http://schemas.microsoft.com/office/drawing/2014/main" val="633706153"/>
                  </a:ext>
                </a:extLst>
              </a:tr>
              <a:tr h="232410">
                <a:tc>
                  <a:txBody>
                    <a:bodyPr/>
                    <a:lstStyle/>
                    <a:p>
                      <a:r>
                        <a:rPr lang="en-US" dirty="0">
                          <a:solidFill>
                            <a:srgbClr val="000000"/>
                          </a:solidFill>
                          <a:effectLst/>
                        </a:rPr>
                        <a:t>Intubation (First 4hr) %</a:t>
                      </a:r>
                    </a:p>
                  </a:txBody>
                  <a:tcPr marL="9525" marR="9525" marT="9525" marB="9525" anchor="b"/>
                </a:tc>
                <a:tc>
                  <a:txBody>
                    <a:bodyPr/>
                    <a:lstStyle/>
                    <a:p>
                      <a:pPr algn="r"/>
                      <a:r>
                        <a:rPr lang="en-US" dirty="0">
                          <a:solidFill>
                            <a:srgbClr val="000000"/>
                          </a:solidFill>
                          <a:effectLst/>
                        </a:rPr>
                        <a:t>12.5%</a:t>
                      </a:r>
                      <a:endParaRPr lang="en-US" dirty="0">
                        <a:effectLst/>
                      </a:endParaRPr>
                    </a:p>
                  </a:txBody>
                  <a:tcPr marL="9525" marR="9525" marT="9525" marB="9525" anchor="b"/>
                </a:tc>
                <a:tc>
                  <a:txBody>
                    <a:bodyPr/>
                    <a:lstStyle/>
                    <a:p>
                      <a:pPr algn="r"/>
                      <a:r>
                        <a:rPr lang="en-US" dirty="0">
                          <a:solidFill>
                            <a:srgbClr val="000000"/>
                          </a:solidFill>
                          <a:effectLst/>
                        </a:rPr>
                        <a:t>14.4%</a:t>
                      </a:r>
                      <a:endParaRPr lang="en-US" dirty="0">
                        <a:effectLst/>
                      </a:endParaRPr>
                    </a:p>
                  </a:txBody>
                  <a:tcPr marL="9525" marR="9525" marT="9525" marB="9525" anchor="b"/>
                </a:tc>
                <a:extLst>
                  <a:ext uri="{0D108BD9-81ED-4DB2-BD59-A6C34878D82A}">
                    <a16:rowId xmlns:a16="http://schemas.microsoft.com/office/drawing/2014/main" val="1671384153"/>
                  </a:ext>
                </a:extLst>
              </a:tr>
              <a:tr h="232410">
                <a:tc>
                  <a:txBody>
                    <a:bodyPr/>
                    <a:lstStyle/>
                    <a:p>
                      <a:r>
                        <a:rPr lang="en-US" dirty="0">
                          <a:solidFill>
                            <a:srgbClr val="000000"/>
                          </a:solidFill>
                          <a:effectLst/>
                        </a:rPr>
                        <a:t>Ventilation (First 4hr) %</a:t>
                      </a:r>
                    </a:p>
                  </a:txBody>
                  <a:tcPr marL="9525" marR="9525" marT="9525" marB="9525" anchor="b"/>
                </a:tc>
                <a:tc>
                  <a:txBody>
                    <a:bodyPr/>
                    <a:lstStyle/>
                    <a:p>
                      <a:pPr algn="r"/>
                      <a:r>
                        <a:rPr lang="en-US" dirty="0">
                          <a:solidFill>
                            <a:srgbClr val="000000"/>
                          </a:solidFill>
                          <a:effectLst/>
                        </a:rPr>
                        <a:t>12.5%</a:t>
                      </a:r>
                      <a:endParaRPr lang="en-US" dirty="0">
                        <a:effectLst/>
                      </a:endParaRPr>
                    </a:p>
                  </a:txBody>
                  <a:tcPr marL="9525" marR="9525" marT="9525" marB="9525" anchor="b"/>
                </a:tc>
                <a:tc>
                  <a:txBody>
                    <a:bodyPr/>
                    <a:lstStyle/>
                    <a:p>
                      <a:pPr algn="r"/>
                      <a:r>
                        <a:rPr lang="en-US" dirty="0">
                          <a:solidFill>
                            <a:srgbClr val="000000"/>
                          </a:solidFill>
                          <a:effectLst/>
                        </a:rPr>
                        <a:t>17.6%</a:t>
                      </a:r>
                      <a:endParaRPr lang="en-US" dirty="0">
                        <a:effectLst/>
                      </a:endParaRPr>
                    </a:p>
                  </a:txBody>
                  <a:tcPr marL="9525" marR="9525" marT="9525" marB="9525" anchor="b"/>
                </a:tc>
                <a:extLst>
                  <a:ext uri="{0D108BD9-81ED-4DB2-BD59-A6C34878D82A}">
                    <a16:rowId xmlns:a16="http://schemas.microsoft.com/office/drawing/2014/main" val="1358043607"/>
                  </a:ext>
                </a:extLst>
              </a:tr>
              <a:tr h="438150">
                <a:tc>
                  <a:txBody>
                    <a:bodyPr/>
                    <a:lstStyle/>
                    <a:p>
                      <a:r>
                        <a:rPr lang="en-US" dirty="0" err="1">
                          <a:solidFill>
                            <a:srgbClr val="000000"/>
                          </a:solidFill>
                          <a:effectLst/>
                        </a:rPr>
                        <a:t>Uncrossmatched</a:t>
                      </a:r>
                      <a:r>
                        <a:rPr lang="en-US" dirty="0">
                          <a:solidFill>
                            <a:srgbClr val="000000"/>
                          </a:solidFill>
                          <a:effectLst/>
                        </a:rPr>
                        <a:t> Blood (First hour) %</a:t>
                      </a:r>
                    </a:p>
                  </a:txBody>
                  <a:tcPr marL="9525" marR="9525" marT="9525" marB="9525" anchor="b"/>
                </a:tc>
                <a:tc>
                  <a:txBody>
                    <a:bodyPr/>
                    <a:lstStyle/>
                    <a:p>
                      <a:pPr algn="r"/>
                      <a:r>
                        <a:rPr lang="en-US" dirty="0">
                          <a:solidFill>
                            <a:srgbClr val="000000"/>
                          </a:solidFill>
                          <a:effectLst/>
                        </a:rPr>
                        <a:t>5.4%</a:t>
                      </a:r>
                      <a:endParaRPr lang="en-US" dirty="0">
                        <a:effectLst/>
                      </a:endParaRPr>
                    </a:p>
                  </a:txBody>
                  <a:tcPr marL="9525" marR="9525" marT="9525" marB="9525" anchor="b"/>
                </a:tc>
                <a:tc>
                  <a:txBody>
                    <a:bodyPr/>
                    <a:lstStyle/>
                    <a:p>
                      <a:pPr algn="r"/>
                      <a:r>
                        <a:rPr lang="en-US" dirty="0">
                          <a:solidFill>
                            <a:srgbClr val="000000"/>
                          </a:solidFill>
                          <a:effectLst/>
                        </a:rPr>
                        <a:t>9.2%</a:t>
                      </a:r>
                      <a:endParaRPr lang="en-US" dirty="0">
                        <a:effectLst/>
                      </a:endParaRPr>
                    </a:p>
                  </a:txBody>
                  <a:tcPr marL="9525" marR="9525" marT="9525" marB="9525" anchor="b"/>
                </a:tc>
                <a:extLst>
                  <a:ext uri="{0D108BD9-81ED-4DB2-BD59-A6C34878D82A}">
                    <a16:rowId xmlns:a16="http://schemas.microsoft.com/office/drawing/2014/main" val="871344684"/>
                  </a:ext>
                </a:extLst>
              </a:tr>
              <a:tr h="643890">
                <a:tc>
                  <a:txBody>
                    <a:bodyPr/>
                    <a:lstStyle/>
                    <a:p>
                      <a:r>
                        <a:rPr lang="en-US" dirty="0">
                          <a:solidFill>
                            <a:srgbClr val="000000"/>
                          </a:solidFill>
                          <a:effectLst/>
                        </a:rPr>
                        <a:t>Critical Administration Threshold (Blood &gt; = 3 unit in 4hr) % </a:t>
                      </a:r>
                    </a:p>
                  </a:txBody>
                  <a:tcPr marL="9525" marR="9525" marT="9525" marB="9525" anchor="ctr"/>
                </a:tc>
                <a:tc>
                  <a:txBody>
                    <a:bodyPr/>
                    <a:lstStyle/>
                    <a:p>
                      <a:pPr algn="r"/>
                      <a:r>
                        <a:rPr lang="en-US" dirty="0">
                          <a:solidFill>
                            <a:srgbClr val="000000"/>
                          </a:solidFill>
                          <a:effectLst/>
                        </a:rPr>
                        <a:t>5.2%</a:t>
                      </a:r>
                      <a:endParaRPr lang="en-US" dirty="0">
                        <a:effectLst/>
                      </a:endParaRPr>
                    </a:p>
                  </a:txBody>
                  <a:tcPr marL="9525" marR="9525" marT="9525" marB="9525" anchor="b"/>
                </a:tc>
                <a:tc>
                  <a:txBody>
                    <a:bodyPr/>
                    <a:lstStyle/>
                    <a:p>
                      <a:pPr algn="r"/>
                      <a:r>
                        <a:rPr lang="en-US" dirty="0">
                          <a:solidFill>
                            <a:srgbClr val="000000"/>
                          </a:solidFill>
                          <a:effectLst/>
                        </a:rPr>
                        <a:t>6.8%</a:t>
                      </a:r>
                      <a:endParaRPr lang="en-US" dirty="0">
                        <a:effectLst/>
                      </a:endParaRPr>
                    </a:p>
                  </a:txBody>
                  <a:tcPr marL="9525" marR="9525" marT="9525" marB="9525" anchor="b"/>
                </a:tc>
                <a:extLst>
                  <a:ext uri="{0D108BD9-81ED-4DB2-BD59-A6C34878D82A}">
                    <a16:rowId xmlns:a16="http://schemas.microsoft.com/office/drawing/2014/main" val="3450941407"/>
                  </a:ext>
                </a:extLst>
              </a:tr>
              <a:tr h="438150">
                <a:tc>
                  <a:txBody>
                    <a:bodyPr/>
                    <a:lstStyle/>
                    <a:p>
                      <a:r>
                        <a:rPr lang="en-US" dirty="0">
                          <a:solidFill>
                            <a:srgbClr val="000000"/>
                          </a:solidFill>
                          <a:effectLst/>
                        </a:rPr>
                        <a:t>Massive Transfusion (Blood &gt; = 10 unit in 4hr)%</a:t>
                      </a:r>
                    </a:p>
                  </a:txBody>
                  <a:tcPr marL="9525" marR="9525" marT="9525" marB="9525" anchor="b"/>
                </a:tc>
                <a:tc>
                  <a:txBody>
                    <a:bodyPr/>
                    <a:lstStyle/>
                    <a:p>
                      <a:pPr algn="r"/>
                      <a:r>
                        <a:rPr lang="en-US" dirty="0">
                          <a:solidFill>
                            <a:srgbClr val="000000"/>
                          </a:solidFill>
                          <a:effectLst/>
                        </a:rPr>
                        <a:t>1.7%</a:t>
                      </a:r>
                      <a:endParaRPr lang="en-US" dirty="0">
                        <a:effectLst/>
                      </a:endParaRPr>
                    </a:p>
                  </a:txBody>
                  <a:tcPr marL="9525" marR="9525" marT="9525" marB="9525" anchor="b"/>
                </a:tc>
                <a:tc>
                  <a:txBody>
                    <a:bodyPr/>
                    <a:lstStyle/>
                    <a:p>
                      <a:pPr algn="r"/>
                      <a:r>
                        <a:rPr lang="en-US" dirty="0">
                          <a:solidFill>
                            <a:srgbClr val="000000"/>
                          </a:solidFill>
                          <a:effectLst/>
                        </a:rPr>
                        <a:t>0.1%</a:t>
                      </a:r>
                      <a:endParaRPr lang="en-US" dirty="0">
                        <a:effectLst/>
                      </a:endParaRPr>
                    </a:p>
                  </a:txBody>
                  <a:tcPr marL="9525" marR="9525" marT="9525" marB="9525" anchor="b"/>
                </a:tc>
                <a:extLst>
                  <a:ext uri="{0D108BD9-81ED-4DB2-BD59-A6C34878D82A}">
                    <a16:rowId xmlns:a16="http://schemas.microsoft.com/office/drawing/2014/main" val="1208952519"/>
                  </a:ext>
                </a:extLst>
              </a:tr>
              <a:tr h="232410">
                <a:tc>
                  <a:txBody>
                    <a:bodyPr/>
                    <a:lstStyle/>
                    <a:p>
                      <a:r>
                        <a:rPr lang="en-US" dirty="0">
                          <a:solidFill>
                            <a:srgbClr val="000000"/>
                          </a:solidFill>
                          <a:effectLst/>
                        </a:rPr>
                        <a:t>ICU %</a:t>
                      </a:r>
                    </a:p>
                  </a:txBody>
                  <a:tcPr marL="9525" marR="9525" marT="9525" marB="9525" anchor="b"/>
                </a:tc>
                <a:tc>
                  <a:txBody>
                    <a:bodyPr/>
                    <a:lstStyle/>
                    <a:p>
                      <a:pPr algn="r"/>
                      <a:r>
                        <a:rPr lang="en-US" dirty="0">
                          <a:solidFill>
                            <a:srgbClr val="000000"/>
                          </a:solidFill>
                          <a:effectLst/>
                        </a:rPr>
                        <a:t>15.2%</a:t>
                      </a:r>
                      <a:endParaRPr lang="en-US" dirty="0">
                        <a:effectLst/>
                      </a:endParaRPr>
                    </a:p>
                  </a:txBody>
                  <a:tcPr marL="9525" marR="9525" marT="9525" marB="9525" anchor="b"/>
                </a:tc>
                <a:tc>
                  <a:txBody>
                    <a:bodyPr/>
                    <a:lstStyle/>
                    <a:p>
                      <a:pPr algn="r"/>
                      <a:r>
                        <a:rPr lang="en-US" dirty="0">
                          <a:solidFill>
                            <a:srgbClr val="000000"/>
                          </a:solidFill>
                          <a:effectLst/>
                        </a:rPr>
                        <a:t>21.5%</a:t>
                      </a:r>
                      <a:endParaRPr lang="en-US" dirty="0">
                        <a:effectLst/>
                      </a:endParaRPr>
                    </a:p>
                  </a:txBody>
                  <a:tcPr marL="9525" marR="9525" marT="9525" marB="9525" anchor="b"/>
                </a:tc>
                <a:extLst>
                  <a:ext uri="{0D108BD9-81ED-4DB2-BD59-A6C34878D82A}">
                    <a16:rowId xmlns:a16="http://schemas.microsoft.com/office/drawing/2014/main" val="841919896"/>
                  </a:ext>
                </a:extLst>
              </a:tr>
              <a:tr h="232410">
                <a:tc>
                  <a:txBody>
                    <a:bodyPr/>
                    <a:lstStyle/>
                    <a:p>
                      <a:r>
                        <a:rPr lang="en-US" dirty="0">
                          <a:solidFill>
                            <a:srgbClr val="000000"/>
                          </a:solidFill>
                          <a:effectLst/>
                        </a:rPr>
                        <a:t>Admission GCS (3-8) %</a:t>
                      </a:r>
                    </a:p>
                  </a:txBody>
                  <a:tcPr marL="9525" marR="9525" marT="9525" marB="9525" anchor="b"/>
                </a:tc>
                <a:tc>
                  <a:txBody>
                    <a:bodyPr/>
                    <a:lstStyle/>
                    <a:p>
                      <a:pPr algn="r"/>
                      <a:r>
                        <a:rPr lang="en-US" dirty="0">
                          <a:solidFill>
                            <a:srgbClr val="000000"/>
                          </a:solidFill>
                          <a:effectLst/>
                        </a:rPr>
                        <a:t>7.8%</a:t>
                      </a:r>
                      <a:endParaRPr lang="en-US" dirty="0">
                        <a:effectLst/>
                      </a:endParaRPr>
                    </a:p>
                  </a:txBody>
                  <a:tcPr marL="9525" marR="9525" marT="9525" marB="9525" anchor="b"/>
                </a:tc>
                <a:tc>
                  <a:txBody>
                    <a:bodyPr/>
                    <a:lstStyle/>
                    <a:p>
                      <a:pPr algn="r"/>
                      <a:r>
                        <a:rPr lang="en-US" dirty="0">
                          <a:solidFill>
                            <a:srgbClr val="000000"/>
                          </a:solidFill>
                          <a:effectLst/>
                        </a:rPr>
                        <a:t>11.0%</a:t>
                      </a:r>
                      <a:endParaRPr lang="en-US" dirty="0">
                        <a:effectLst/>
                      </a:endParaRPr>
                    </a:p>
                  </a:txBody>
                  <a:tcPr marL="9525" marR="9525" marT="9525" marB="9525" anchor="b"/>
                </a:tc>
                <a:extLst>
                  <a:ext uri="{0D108BD9-81ED-4DB2-BD59-A6C34878D82A}">
                    <a16:rowId xmlns:a16="http://schemas.microsoft.com/office/drawing/2014/main" val="151617881"/>
                  </a:ext>
                </a:extLst>
              </a:tr>
              <a:tr h="232410">
                <a:tc>
                  <a:txBody>
                    <a:bodyPr/>
                    <a:lstStyle/>
                    <a:p>
                      <a:r>
                        <a:rPr lang="en-US" dirty="0">
                          <a:solidFill>
                            <a:srgbClr val="000000"/>
                          </a:solidFill>
                          <a:effectLst/>
                        </a:rPr>
                        <a:t>ISS &gt;= 16 %</a:t>
                      </a:r>
                    </a:p>
                  </a:txBody>
                  <a:tcPr marL="9525" marR="9525" marT="9525" marB="9525" anchor="b"/>
                </a:tc>
                <a:tc>
                  <a:txBody>
                    <a:bodyPr/>
                    <a:lstStyle/>
                    <a:p>
                      <a:pPr algn="r"/>
                      <a:r>
                        <a:rPr lang="en-US" dirty="0">
                          <a:solidFill>
                            <a:srgbClr val="000000"/>
                          </a:solidFill>
                          <a:effectLst/>
                        </a:rPr>
                        <a:t>21.6%</a:t>
                      </a:r>
                      <a:endParaRPr lang="en-US" dirty="0">
                        <a:effectLst/>
                      </a:endParaRPr>
                    </a:p>
                  </a:txBody>
                  <a:tcPr marL="9525" marR="9525" marT="9525" marB="9525" anchor="b"/>
                </a:tc>
                <a:tc>
                  <a:txBody>
                    <a:bodyPr/>
                    <a:lstStyle/>
                    <a:p>
                      <a:pPr algn="r"/>
                      <a:r>
                        <a:rPr lang="en-US" dirty="0">
                          <a:solidFill>
                            <a:srgbClr val="000000"/>
                          </a:solidFill>
                          <a:effectLst/>
                        </a:rPr>
                        <a:t>30.4%</a:t>
                      </a:r>
                      <a:endParaRPr lang="en-US" dirty="0">
                        <a:effectLst/>
                      </a:endParaRPr>
                    </a:p>
                  </a:txBody>
                  <a:tcPr marL="9525" marR="9525" marT="9525" marB="9525" anchor="b"/>
                </a:tc>
                <a:extLst>
                  <a:ext uri="{0D108BD9-81ED-4DB2-BD59-A6C34878D82A}">
                    <a16:rowId xmlns:a16="http://schemas.microsoft.com/office/drawing/2014/main" val="3835818709"/>
                  </a:ext>
                </a:extLst>
              </a:tr>
            </a:tbl>
          </a:graphicData>
        </a:graphic>
      </p:graphicFrame>
      <p:sp>
        <p:nvSpPr>
          <p:cNvPr id="4" name="Footer Placeholder 3">
            <a:extLst>
              <a:ext uri="{FF2B5EF4-FFF2-40B4-BE49-F238E27FC236}">
                <a16:creationId xmlns:a16="http://schemas.microsoft.com/office/drawing/2014/main" id="{5BC0E1F8-E88C-3EE7-BB57-A1BFF94688BD}"/>
              </a:ext>
            </a:extLst>
          </p:cNvPr>
          <p:cNvSpPr>
            <a:spLocks noGrp="1"/>
          </p:cNvSpPr>
          <p:nvPr>
            <p:ph type="ftr" sz="quarter" idx="10"/>
          </p:nvPr>
        </p:nvSpPr>
        <p:spPr/>
        <p:txBody>
          <a:bodyPr/>
          <a:lstStyle/>
          <a:p>
            <a:pPr>
              <a:defRPr/>
            </a:pPr>
            <a:r>
              <a:rPr lang="en-US"/>
              <a:t>UNCLASSIFIED</a:t>
            </a:r>
            <a:endParaRPr lang="en-US" dirty="0"/>
          </a:p>
        </p:txBody>
      </p:sp>
      <p:sp>
        <p:nvSpPr>
          <p:cNvPr id="6" name="Slide Number Placeholder 5">
            <a:extLst>
              <a:ext uri="{FF2B5EF4-FFF2-40B4-BE49-F238E27FC236}">
                <a16:creationId xmlns:a16="http://schemas.microsoft.com/office/drawing/2014/main" id="{2E1A8D30-AB80-8A0A-64FB-1F2C65058B70}"/>
              </a:ext>
            </a:extLst>
          </p:cNvPr>
          <p:cNvSpPr>
            <a:spLocks noGrp="1"/>
          </p:cNvSpPr>
          <p:nvPr>
            <p:ph type="sldNum" sz="quarter" idx="11"/>
          </p:nvPr>
        </p:nvSpPr>
        <p:spPr/>
        <p:txBody>
          <a:bodyPr/>
          <a:lstStyle/>
          <a:p>
            <a:pPr>
              <a:defRPr/>
            </a:pPr>
            <a:fld id="{231CC523-8BC6-4921-807A-66BD262F34AB}" type="slidenum">
              <a:rPr lang="en-US" smtClean="0"/>
              <a:pPr>
                <a:defRPr/>
              </a:pPr>
              <a:t>6</a:t>
            </a:fld>
            <a:endParaRPr lang="en-US"/>
          </a:p>
        </p:txBody>
      </p:sp>
    </p:spTree>
    <p:extLst>
      <p:ext uri="{BB962C8B-B14F-4D97-AF65-F5344CB8AC3E}">
        <p14:creationId xmlns:p14="http://schemas.microsoft.com/office/powerpoint/2010/main" val="61950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1" dirty="0"/>
              <a:t>LSI Focus: </a:t>
            </a:r>
            <a:r>
              <a:rPr lang="en-US" dirty="0"/>
              <a:t>Blood Transfusion</a:t>
            </a:r>
          </a:p>
        </p:txBody>
      </p:sp>
      <p:sp>
        <p:nvSpPr>
          <p:cNvPr id="9" name="Rectangle 8">
            <a:extLst>
              <a:ext uri="{FF2B5EF4-FFF2-40B4-BE49-F238E27FC236}">
                <a16:creationId xmlns:a16="http://schemas.microsoft.com/office/drawing/2014/main" id="{D297BB79-9B1B-4120-9140-E2EE1DBC9654}"/>
              </a:ext>
            </a:extLst>
          </p:cNvPr>
          <p:cNvSpPr/>
          <p:nvPr/>
        </p:nvSpPr>
        <p:spPr>
          <a:xfrm>
            <a:off x="558799" y="915484"/>
            <a:ext cx="11125199" cy="5078313"/>
          </a:xfrm>
          <a:prstGeom prst="rect">
            <a:avLst/>
          </a:prstGeom>
        </p:spPr>
        <p:txBody>
          <a:bodyPr wrap="square">
            <a:sp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Bleeding is the leading cause of preventable battlefield death in OIF/OEF</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Exsanguination </a:t>
            </a:r>
            <a:r>
              <a:rPr lang="en-US" dirty="0"/>
              <a:t>is the loss of blood which will irreversibly result in the patient’s death</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u="sng" dirty="0"/>
              <a:t>EARLY</a:t>
            </a:r>
            <a:r>
              <a:rPr lang="en-US" b="1" dirty="0"/>
              <a:t> </a:t>
            </a:r>
            <a:r>
              <a:rPr lang="en-US" dirty="0"/>
              <a:t>hemorrhage control is the key to survival</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Replacement </a:t>
            </a:r>
            <a:r>
              <a:rPr lang="en-US" dirty="0"/>
              <a:t>of circulating blood volume prior to exsanguination will temporize the patient</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Whole blood </a:t>
            </a:r>
            <a:r>
              <a:rPr lang="en-US" dirty="0"/>
              <a:t>is preferred with improved outcomes</a:t>
            </a:r>
          </a:p>
          <a:p>
            <a:pPr marL="1200150" lvl="2" indent="-285750">
              <a:buFont typeface="Arial" panose="020B0604020202020204" pitchFamily="34" charset="0"/>
              <a:buChar char="•"/>
            </a:pPr>
            <a:r>
              <a:rPr lang="en-US" dirty="0"/>
              <a:t>Can be obtained on battlefield through donation</a:t>
            </a:r>
          </a:p>
          <a:p>
            <a:pPr marL="1200150" lvl="2" indent="-285750">
              <a:buFont typeface="Arial" panose="020B0604020202020204" pitchFamily="34" charset="0"/>
              <a:buChar char="•"/>
            </a:pPr>
            <a:r>
              <a:rPr lang="en-US" dirty="0"/>
              <a:t>Used sparingly in civilian setting</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Component blood resuscitation</a:t>
            </a:r>
            <a:r>
              <a:rPr lang="en-US" dirty="0"/>
              <a:t> is most common</a:t>
            </a:r>
          </a:p>
          <a:p>
            <a:pPr marL="1200150" lvl="2" indent="-285750">
              <a:buFont typeface="Arial" panose="020B0604020202020204" pitchFamily="34" charset="0"/>
              <a:buChar char="•"/>
            </a:pPr>
            <a:r>
              <a:rPr lang="en-US" dirty="0"/>
              <a:t>Can be stored longer than whole blood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Sometimes large amounts of blood products are necessary</a:t>
            </a:r>
          </a:p>
          <a:p>
            <a:pPr marL="742950" lvl="1" indent="-285750">
              <a:buFont typeface="Arial" panose="020B0604020202020204" pitchFamily="34" charset="0"/>
              <a:buChar char="•"/>
            </a:pPr>
            <a:r>
              <a:rPr lang="en-US" dirty="0"/>
              <a:t>Escalating costs to the patient with the amount of blood transfused</a:t>
            </a:r>
            <a:endParaRPr lang="en-US" b="1" dirty="0"/>
          </a:p>
        </p:txBody>
      </p:sp>
      <p:sp>
        <p:nvSpPr>
          <p:cNvPr id="3" name="Slide Number Placeholder 3">
            <a:extLst>
              <a:ext uri="{FF2B5EF4-FFF2-40B4-BE49-F238E27FC236}">
                <a16:creationId xmlns:a16="http://schemas.microsoft.com/office/drawing/2014/main" id="{A475162C-A2A7-2312-DF5D-57F07E44AC6D}"/>
              </a:ext>
            </a:extLst>
          </p:cNvPr>
          <p:cNvSpPr>
            <a:spLocks noGrp="1"/>
          </p:cNvSpPr>
          <p:nvPr>
            <p:ph type="sldNum" sz="quarter" idx="11"/>
          </p:nvPr>
        </p:nvSpPr>
        <p:spPr>
          <a:xfrm>
            <a:off x="10803240" y="6484815"/>
            <a:ext cx="332154" cy="301871"/>
          </a:xfrm>
        </p:spPr>
        <p:txBody>
          <a:bodyPr lIns="91440" tIns="45720" rIns="91440" bIns="45720" anchor="t"/>
          <a:lstStyle/>
          <a:p>
            <a:pPr>
              <a:defRPr/>
            </a:pPr>
            <a:fld id="{231CC523-8BC6-4921-807A-66BD262F34AB}" type="slidenum">
              <a:rPr lang="en-US" sz="1000" dirty="0" smtClean="0"/>
              <a:pPr>
                <a:defRPr/>
              </a:pPr>
              <a:t>7</a:t>
            </a:fld>
            <a:endParaRPr lang="en-US" sz="1000" dirty="0">
              <a:ea typeface="Tahoma"/>
              <a:cs typeface="Tahoma"/>
            </a:endParaRPr>
          </a:p>
        </p:txBody>
      </p:sp>
      <p:sp>
        <p:nvSpPr>
          <p:cNvPr id="4" name="Footer Placeholder 3">
            <a:extLst>
              <a:ext uri="{FF2B5EF4-FFF2-40B4-BE49-F238E27FC236}">
                <a16:creationId xmlns:a16="http://schemas.microsoft.com/office/drawing/2014/main" id="{73B36308-FF2B-67F8-EF3A-649745598A84}"/>
              </a:ext>
            </a:extLst>
          </p:cNvPr>
          <p:cNvSpPr>
            <a:spLocks noGrp="1"/>
          </p:cNvSpPr>
          <p:nvPr>
            <p:ph type="ftr" sz="quarter" idx="10"/>
          </p:nvPr>
        </p:nvSpPr>
        <p:spPr/>
        <p:txBody>
          <a:bodyPr/>
          <a:lstStyle/>
          <a:p>
            <a:pPr>
              <a:defRPr/>
            </a:pPr>
            <a:r>
              <a:rPr lang="en-US"/>
              <a:t>UNCLASSIFIED</a:t>
            </a:r>
            <a:endParaRPr lang="en-US" dirty="0"/>
          </a:p>
        </p:txBody>
      </p:sp>
    </p:spTree>
    <p:extLst>
      <p:ext uri="{BB962C8B-B14F-4D97-AF65-F5344CB8AC3E}">
        <p14:creationId xmlns:p14="http://schemas.microsoft.com/office/powerpoint/2010/main" val="2670617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1" dirty="0"/>
              <a:t>LSI Focus: </a:t>
            </a:r>
            <a:r>
              <a:rPr lang="en-US" dirty="0"/>
              <a:t>Blood Transfusion</a:t>
            </a:r>
          </a:p>
        </p:txBody>
      </p:sp>
      <p:sp>
        <p:nvSpPr>
          <p:cNvPr id="9" name="Rectangle 8">
            <a:extLst>
              <a:ext uri="{FF2B5EF4-FFF2-40B4-BE49-F238E27FC236}">
                <a16:creationId xmlns:a16="http://schemas.microsoft.com/office/drawing/2014/main" id="{D297BB79-9B1B-4120-9140-E2EE1DBC9654}"/>
              </a:ext>
            </a:extLst>
          </p:cNvPr>
          <p:cNvSpPr/>
          <p:nvPr/>
        </p:nvSpPr>
        <p:spPr>
          <a:xfrm>
            <a:off x="558799" y="915484"/>
            <a:ext cx="11125199" cy="5355312"/>
          </a:xfrm>
          <a:prstGeom prst="rect">
            <a:avLst/>
          </a:prstGeom>
        </p:spPr>
        <p:txBody>
          <a:bodyPr wrap="square">
            <a:sp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Multiple criteria schema </a:t>
            </a:r>
            <a:r>
              <a:rPr lang="en-US" dirty="0"/>
              <a:t>exist, e.g. ABC, Shock Index, etc.</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Joint Trauma System / U.S. Army Ranger Regiment </a:t>
            </a:r>
            <a:r>
              <a:rPr lang="en-US" dirty="0"/>
              <a:t>uses the following criteria for transfusion: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Signs and symptoms of hemorrhagic shock</a:t>
            </a:r>
          </a:p>
          <a:p>
            <a:pPr lvl="1"/>
            <a:r>
              <a:rPr lang="en-US" dirty="0"/>
              <a:t>---OR---</a:t>
            </a:r>
          </a:p>
          <a:p>
            <a:pPr marL="742950" lvl="1" indent="-285750">
              <a:buFont typeface="Arial" panose="020B0604020202020204" pitchFamily="34" charset="0"/>
              <a:buChar char="•"/>
            </a:pPr>
            <a:r>
              <a:rPr lang="en-US" dirty="0"/>
              <a:t>1+ amputation, blunt/penetrating trauma (junctional/abdominal/thoracic), or pelvic fracture</a:t>
            </a:r>
          </a:p>
          <a:p>
            <a:pPr lvl="1"/>
            <a:r>
              <a:rPr lang="en-US" dirty="0"/>
              <a:t>---OR--- </a:t>
            </a:r>
          </a:p>
          <a:p>
            <a:pPr marL="742950" lvl="1" indent="-285750">
              <a:buFont typeface="Arial" panose="020B0604020202020204" pitchFamily="34" charset="0"/>
              <a:buChar char="•"/>
            </a:pPr>
            <a:r>
              <a:rPr lang="en-US" dirty="0"/>
              <a:t>SBP &lt;90-100mmHg (*differs in some schema) </a:t>
            </a:r>
          </a:p>
          <a:p>
            <a:pPr lvl="1"/>
            <a:r>
              <a:rPr lang="en-US" dirty="0"/>
              <a:t>---OR---</a:t>
            </a:r>
          </a:p>
          <a:p>
            <a:pPr marL="742950" lvl="1" indent="-285750">
              <a:buFont typeface="Arial" panose="020B0604020202020204" pitchFamily="34" charset="0"/>
              <a:buChar char="•"/>
            </a:pPr>
            <a:r>
              <a:rPr lang="en-US" dirty="0"/>
              <a:t>lactate &gt;5 and pulse &gt;100</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Transfusion can be given in ‘units’ of blood/blood products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Critical Administration Threshold (</a:t>
            </a:r>
            <a:r>
              <a:rPr lang="en-US" b="1" dirty="0"/>
              <a:t>CAT</a:t>
            </a:r>
            <a:r>
              <a:rPr lang="en-US" dirty="0"/>
              <a:t>: ≥ 3 units in first hour)</a:t>
            </a:r>
          </a:p>
          <a:p>
            <a:pPr marL="742950" lvl="1" indent="-285750">
              <a:buFont typeface="Arial" panose="020B0604020202020204" pitchFamily="34" charset="0"/>
              <a:buChar char="•"/>
            </a:pPr>
            <a:r>
              <a:rPr lang="en-US" dirty="0"/>
              <a:t>Massive Transfusion (</a:t>
            </a:r>
            <a:r>
              <a:rPr lang="en-US" b="1" dirty="0"/>
              <a:t>MT</a:t>
            </a:r>
            <a:r>
              <a:rPr lang="en-US" dirty="0"/>
              <a:t> ≥ 10 units in 24 hours)</a:t>
            </a:r>
          </a:p>
        </p:txBody>
      </p:sp>
      <p:sp>
        <p:nvSpPr>
          <p:cNvPr id="3" name="Slide Number Placeholder 3">
            <a:extLst>
              <a:ext uri="{FF2B5EF4-FFF2-40B4-BE49-F238E27FC236}">
                <a16:creationId xmlns:a16="http://schemas.microsoft.com/office/drawing/2014/main" id="{A475162C-A2A7-2312-DF5D-57F07E44AC6D}"/>
              </a:ext>
            </a:extLst>
          </p:cNvPr>
          <p:cNvSpPr>
            <a:spLocks noGrp="1"/>
          </p:cNvSpPr>
          <p:nvPr>
            <p:ph type="sldNum" sz="quarter" idx="11"/>
          </p:nvPr>
        </p:nvSpPr>
        <p:spPr>
          <a:xfrm>
            <a:off x="10803240" y="6484815"/>
            <a:ext cx="332154" cy="301871"/>
          </a:xfrm>
        </p:spPr>
        <p:txBody>
          <a:bodyPr lIns="91440" tIns="45720" rIns="91440" bIns="45720" anchor="t"/>
          <a:lstStyle/>
          <a:p>
            <a:pPr>
              <a:defRPr/>
            </a:pPr>
            <a:fld id="{231CC523-8BC6-4921-807A-66BD262F34AB}" type="slidenum">
              <a:rPr lang="en-US" sz="1400" dirty="0" smtClean="0"/>
              <a:pPr>
                <a:defRPr/>
              </a:pPr>
              <a:t>8</a:t>
            </a:fld>
            <a:endParaRPr lang="en-US">
              <a:ea typeface="Tahoma"/>
              <a:cs typeface="Tahoma"/>
            </a:endParaRPr>
          </a:p>
        </p:txBody>
      </p:sp>
      <p:sp>
        <p:nvSpPr>
          <p:cNvPr id="4" name="Footer Placeholder 3">
            <a:extLst>
              <a:ext uri="{FF2B5EF4-FFF2-40B4-BE49-F238E27FC236}">
                <a16:creationId xmlns:a16="http://schemas.microsoft.com/office/drawing/2014/main" id="{DF985B38-BDAC-6F81-241C-8BD8CF9524D9}"/>
              </a:ext>
            </a:extLst>
          </p:cNvPr>
          <p:cNvSpPr>
            <a:spLocks noGrp="1"/>
          </p:cNvSpPr>
          <p:nvPr>
            <p:ph type="ftr" sz="quarter" idx="10"/>
          </p:nvPr>
        </p:nvSpPr>
        <p:spPr/>
        <p:txBody>
          <a:bodyPr/>
          <a:lstStyle/>
          <a:p>
            <a:pPr>
              <a:defRPr/>
            </a:pPr>
            <a:r>
              <a:rPr lang="en-US"/>
              <a:t>UNCLASSIFIED</a:t>
            </a:r>
            <a:endParaRPr lang="en-US" dirty="0"/>
          </a:p>
        </p:txBody>
      </p:sp>
    </p:spTree>
    <p:extLst>
      <p:ext uri="{BB962C8B-B14F-4D97-AF65-F5344CB8AC3E}">
        <p14:creationId xmlns:p14="http://schemas.microsoft.com/office/powerpoint/2010/main" val="302749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1" dirty="0"/>
              <a:t>LSI Focus: </a:t>
            </a:r>
            <a:r>
              <a:rPr lang="en-US" dirty="0"/>
              <a:t>Blood Transfusion</a:t>
            </a:r>
          </a:p>
        </p:txBody>
      </p:sp>
      <p:sp>
        <p:nvSpPr>
          <p:cNvPr id="3" name="Slide Number Placeholder 3">
            <a:extLst>
              <a:ext uri="{FF2B5EF4-FFF2-40B4-BE49-F238E27FC236}">
                <a16:creationId xmlns:a16="http://schemas.microsoft.com/office/drawing/2014/main" id="{A475162C-A2A7-2312-DF5D-57F07E44AC6D}"/>
              </a:ext>
            </a:extLst>
          </p:cNvPr>
          <p:cNvSpPr>
            <a:spLocks noGrp="1"/>
          </p:cNvSpPr>
          <p:nvPr>
            <p:ph type="sldNum" sz="quarter" idx="11"/>
          </p:nvPr>
        </p:nvSpPr>
        <p:spPr>
          <a:xfrm>
            <a:off x="10803240" y="6484815"/>
            <a:ext cx="332154" cy="301871"/>
          </a:xfrm>
        </p:spPr>
        <p:txBody>
          <a:bodyPr lIns="91440" tIns="45720" rIns="91440" bIns="45720" anchor="t"/>
          <a:lstStyle/>
          <a:p>
            <a:pPr>
              <a:defRPr/>
            </a:pPr>
            <a:fld id="{231CC523-8BC6-4921-807A-66BD262F34AB}" type="slidenum">
              <a:rPr lang="en-US" sz="1400" dirty="0" smtClean="0"/>
              <a:pPr>
                <a:defRPr/>
              </a:pPr>
              <a:t>9</a:t>
            </a:fld>
            <a:endParaRPr lang="en-US">
              <a:ea typeface="Tahoma"/>
              <a:cs typeface="Tahoma"/>
            </a:endParaRPr>
          </a:p>
        </p:txBody>
      </p:sp>
      <p:pic>
        <p:nvPicPr>
          <p:cNvPr id="1026" name="Picture 2" descr="Table 1. Signs and symptoms of hemorrhage by class">
            <a:extLst>
              <a:ext uri="{FF2B5EF4-FFF2-40B4-BE49-F238E27FC236}">
                <a16:creationId xmlns:a16="http://schemas.microsoft.com/office/drawing/2014/main" id="{4F8008BC-457C-D470-8315-468913620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5" y="920012"/>
            <a:ext cx="8691303" cy="591008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341F481-57D0-C203-DDA0-E96F8324D162}"/>
              </a:ext>
            </a:extLst>
          </p:cNvPr>
          <p:cNvSpPr>
            <a:spLocks noGrp="1"/>
          </p:cNvSpPr>
          <p:nvPr>
            <p:ph type="ftr" sz="quarter" idx="10"/>
          </p:nvPr>
        </p:nvSpPr>
        <p:spPr/>
        <p:txBody>
          <a:bodyPr/>
          <a:lstStyle/>
          <a:p>
            <a:pPr>
              <a:defRPr/>
            </a:pPr>
            <a:r>
              <a:rPr lang="en-US"/>
              <a:t>UNCLASSIFIED</a:t>
            </a:r>
            <a:endParaRPr lang="en-US" dirty="0"/>
          </a:p>
        </p:txBody>
      </p:sp>
    </p:spTree>
    <p:extLst>
      <p:ext uri="{BB962C8B-B14F-4D97-AF65-F5344CB8AC3E}">
        <p14:creationId xmlns:p14="http://schemas.microsoft.com/office/powerpoint/2010/main" val="2890011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extLst>
    <a:ext uri="{05A4C25C-085E-4340-85A3-A5531E510DB2}">
      <thm15:themeFamily xmlns:thm15="http://schemas.microsoft.com/office/thememl/2012/main" name="Updated_DARPA_Template_20190102_1237.pptx" id="{73648ED9-5A49-4BD0-BC42-DE32C2E6CF09}" vid="{D0B459EC-B9B7-4546-9243-8AF0A3298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b53dd2b-c220-43db-af5d-d622701bb54a">362JJHU2A77U-1853364003-198</_dlc_DocId>
    <_dlc_DocIdUrl xmlns="db53dd2b-c220-43db-af5d-d622701bb54a">
      <Url>https://sharepoint.extranet.darpa.mil/sites/mto/L2M/_layouts/DocIdRedir.aspx?ID=362JJHU2A77U-1853364003-198</Url>
      <Description>362JJHU2A77U-1853364003-198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7A5CF6B53D2F54B8E00B335F58C6F1B" ma:contentTypeVersion="0" ma:contentTypeDescription="Create a new document." ma:contentTypeScope="" ma:versionID="cabd41f09c03c9f56e720f48a03087cb">
  <xsd:schema xmlns:xsd="http://www.w3.org/2001/XMLSchema" xmlns:xs="http://www.w3.org/2001/XMLSchema" xmlns:p="http://schemas.microsoft.com/office/2006/metadata/properties" xmlns:ns2="db53dd2b-c220-43db-af5d-d622701bb54a" targetNamespace="http://schemas.microsoft.com/office/2006/metadata/properties" ma:root="true" ma:fieldsID="633f7f0f02d115620620fbe9eca188d5" ns2:_="">
    <xsd:import namespace="db53dd2b-c220-43db-af5d-d622701bb5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3dd2b-c220-43db-af5d-d622701bb5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289BFC-9B4D-4B2C-8850-F9D6BE12733B}">
  <ds:schemaRefs>
    <ds:schemaRef ds:uri="http://schemas.microsoft.com/sharepoint/events"/>
  </ds:schemaRefs>
</ds:datastoreItem>
</file>

<file path=customXml/itemProps2.xml><?xml version="1.0" encoding="utf-8"?>
<ds:datastoreItem xmlns:ds="http://schemas.openxmlformats.org/officeDocument/2006/customXml" ds:itemID="{BEE18FF2-092A-4724-80AD-89CE6F0B41F3}">
  <ds:schemaRefs>
    <ds:schemaRef ds:uri="http://schemas.microsoft.com/sharepoint/v3/contenttype/forms"/>
  </ds:schemaRefs>
</ds:datastoreItem>
</file>

<file path=customXml/itemProps3.xml><?xml version="1.0" encoding="utf-8"?>
<ds:datastoreItem xmlns:ds="http://schemas.openxmlformats.org/officeDocument/2006/customXml" ds:itemID="{D54C03C6-4C08-4DFF-9E9B-1099064E834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db53dd2b-c220-43db-af5d-d622701bb54a"/>
    <ds:schemaRef ds:uri="http://www.w3.org/XML/1998/namespace"/>
    <ds:schemaRef ds:uri="http://purl.org/dc/dcmitype/"/>
  </ds:schemaRefs>
</ds:datastoreItem>
</file>

<file path=customXml/itemProps4.xml><?xml version="1.0" encoding="utf-8"?>
<ds:datastoreItem xmlns:ds="http://schemas.openxmlformats.org/officeDocument/2006/customXml" ds:itemID="{CFFC70BA-874C-47DE-AE05-8F2075A8F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3dd2b-c220-43db-af5d-d622701bb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6298</TotalTime>
  <Words>1546</Words>
  <Application>Microsoft Office PowerPoint</Application>
  <PresentationFormat>Widescreen</PresentationFormat>
  <Paragraphs>414</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Tahoma</vt:lpstr>
      <vt:lpstr>Times New Roman</vt:lpstr>
      <vt:lpstr>Office Theme</vt:lpstr>
      <vt:lpstr>PowerPoint Presentation</vt:lpstr>
      <vt:lpstr>University of Maryland Shock Trauma Center-RITMO Team</vt:lpstr>
      <vt:lpstr>Project Overview</vt:lpstr>
      <vt:lpstr>Overall Approach </vt:lpstr>
      <vt:lpstr>Retrospective and Prospective Data Collection </vt:lpstr>
      <vt:lpstr>Patient Demo, Injury, and LSI stats</vt:lpstr>
      <vt:lpstr>LSI Focus: Blood Transfusion</vt:lpstr>
      <vt:lpstr>LSI Focus: Blood Transfusion</vt:lpstr>
      <vt:lpstr>LSI Focus: Blood Transfusion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LSI Focus: Blood Transfusion</vt:lpstr>
      <vt:lpstr>LSI Focus: Blood Transfusion</vt:lpstr>
      <vt:lpstr>LSI Focus: Blood Transfusion</vt:lpstr>
      <vt:lpstr>LSI Focus: Blood Transfusion</vt:lpstr>
      <vt:lpstr>Team Contacts</vt:lpstr>
      <vt:lpstr>PowerPoint Presentation</vt:lpstr>
      <vt:lpstr>PowerPoint Presentation</vt:lpstr>
      <vt:lpstr>PowerPoint Presentation</vt:lpstr>
      <vt:lpstr>PowerPoint Presentation</vt:lpstr>
      <vt:lpstr>PowerPoint Presentation</vt:lpstr>
      <vt:lpstr>PowerPoint Presentation</vt:lpstr>
    </vt:vector>
  </TitlesOfParts>
  <Company>DARPA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L2M PI Review Meeting</dc:title>
  <dc:creator>Bell, Conrad (contr-i2o)</dc:creator>
  <cp:lastModifiedBy>Karen Coker-Duke</cp:lastModifiedBy>
  <cp:revision>198</cp:revision>
  <cp:lastPrinted>2011-09-22T20:00:03Z</cp:lastPrinted>
  <dcterms:created xsi:type="dcterms:W3CDTF">2020-01-23T13:37:30Z</dcterms:created>
  <dcterms:modified xsi:type="dcterms:W3CDTF">2023-11-01T19:57:33Z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b6da414d-ccac-4741-b01b-fbb7de542b77</vt:lpwstr>
  </property>
  <property fmtid="{D5CDD505-2E9C-101B-9397-08002B2CF9AE}" pid="3" name="ContentTypeId">
    <vt:lpwstr>0x01010007A5CF6B53D2F54B8E00B335F58C6F1B</vt:lpwstr>
  </property>
  <property fmtid="{D5CDD505-2E9C-101B-9397-08002B2CF9AE}" pid="4" name="MSIP_Label_5e4b1be8-281e-475d-98b0-21c3457e5a46_Enabled">
    <vt:lpwstr>true</vt:lpwstr>
  </property>
  <property fmtid="{D5CDD505-2E9C-101B-9397-08002B2CF9AE}" pid="5" name="MSIP_Label_5e4b1be8-281e-475d-98b0-21c3457e5a46_SetDate">
    <vt:lpwstr>2023-05-31T17:02:41Z</vt:lpwstr>
  </property>
  <property fmtid="{D5CDD505-2E9C-101B-9397-08002B2CF9AE}" pid="6" name="MSIP_Label_5e4b1be8-281e-475d-98b0-21c3457e5a46_Method">
    <vt:lpwstr>Standard</vt:lpwstr>
  </property>
  <property fmtid="{D5CDD505-2E9C-101B-9397-08002B2CF9AE}" pid="7" name="MSIP_Label_5e4b1be8-281e-475d-98b0-21c3457e5a46_Name">
    <vt:lpwstr>Public</vt:lpwstr>
  </property>
  <property fmtid="{D5CDD505-2E9C-101B-9397-08002B2CF9AE}" pid="8" name="MSIP_Label_5e4b1be8-281e-475d-98b0-21c3457e5a46_SiteId">
    <vt:lpwstr>8b3dd73e-4e72-4679-b191-56da1588712b</vt:lpwstr>
  </property>
  <property fmtid="{D5CDD505-2E9C-101B-9397-08002B2CF9AE}" pid="9" name="MSIP_Label_5e4b1be8-281e-475d-98b0-21c3457e5a46_ActionId">
    <vt:lpwstr>2aa1a2d4-d52d-4a49-92c7-5a9ff93853a3</vt:lpwstr>
  </property>
  <property fmtid="{D5CDD505-2E9C-101B-9397-08002B2CF9AE}" pid="10" name="MSIP_Label_5e4b1be8-281e-475d-98b0-21c3457e5a46_ContentBits">
    <vt:lpwstr>0</vt:lpwstr>
  </property>
</Properties>
</file>